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3" r:id="rId2"/>
    <p:sldId id="275" r:id="rId3"/>
    <p:sldId id="276" r:id="rId4"/>
    <p:sldId id="257" r:id="rId5"/>
    <p:sldId id="268" r:id="rId6"/>
    <p:sldId id="258" r:id="rId7"/>
    <p:sldId id="269" r:id="rId8"/>
    <p:sldId id="264" r:id="rId9"/>
    <p:sldId id="265" r:id="rId10"/>
    <p:sldId id="270" r:id="rId11"/>
    <p:sldId id="271" r:id="rId12"/>
    <p:sldId id="272" r:id="rId13"/>
    <p:sldId id="266" r:id="rId14"/>
    <p:sldId id="273" r:id="rId15"/>
    <p:sldId id="259" r:id="rId16"/>
    <p:sldId id="277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5" autoAdjust="0"/>
    <p:restoredTop sz="73980" autoAdjust="0"/>
  </p:normalViewPr>
  <p:slideViewPr>
    <p:cSldViewPr snapToGrid="0">
      <p:cViewPr varScale="1">
        <p:scale>
          <a:sx n="66" d="100"/>
          <a:sy n="66" d="100"/>
        </p:scale>
        <p:origin x="723" y="42"/>
      </p:cViewPr>
      <p:guideLst>
        <p:guide orient="horz" pos="2160"/>
        <p:guide pos="384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A8FDE3-932E-4435-ACC0-2EC84448D584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59CB797-CDE1-4953-BAF9-A0D03B9D3F3D}">
      <dgm:prSet phldrT="[Text]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de-DE" dirty="0">
              <a:solidFill>
                <a:schemeClr val="tx2"/>
              </a:solidFill>
            </a:rPr>
            <a:t>Das bedeutet:</a:t>
          </a:r>
        </a:p>
      </dgm:t>
    </dgm:pt>
    <dgm:pt modelId="{6C2CC91A-36E5-4076-BA25-C7D46B92C180}" type="parTrans" cxnId="{08C626AE-DB88-49F0-99FA-033868D2970B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13D7F8C0-951E-4C8B-81FD-1D7E6EC63263}" type="sibTrans" cxnId="{08C626AE-DB88-49F0-99FA-033868D2970B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AABD7E88-3FD1-4536-8C61-F795C8166AB8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r>
            <a:rPr lang="de-DE" sz="5900" b="1" dirty="0">
              <a:solidFill>
                <a:schemeClr val="tx2"/>
              </a:solidFill>
            </a:rPr>
            <a:t>Gottes </a:t>
          </a:r>
          <a:r>
            <a:rPr lang="de-DE" sz="5900" b="1" dirty="0">
              <a:solidFill>
                <a:schemeClr val="accent2"/>
              </a:solidFill>
            </a:rPr>
            <a:t>Herz</a:t>
          </a:r>
          <a:r>
            <a:rPr lang="de-DE" sz="4800" b="1" dirty="0">
              <a:solidFill>
                <a:schemeClr val="tx2"/>
              </a:solidFill>
            </a:rPr>
            <a:t>❤</a:t>
          </a:r>
          <a:endParaRPr lang="de-DE" sz="5500" dirty="0">
            <a:solidFill>
              <a:schemeClr val="tx2"/>
            </a:solidFill>
          </a:endParaRPr>
        </a:p>
      </dgm:t>
    </dgm:pt>
    <dgm:pt modelId="{1226214C-5E5A-463D-B91E-3257A7CEE833}" type="parTrans" cxnId="{FF4AAC86-666A-45A6-9862-8F62B1F5E7F1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6F27FF63-3D23-4F7C-8018-CAA22F334046}" type="sibTrans" cxnId="{FF4AAC86-666A-45A6-9862-8F62B1F5E7F1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54943360-A3D1-4725-960E-9635D59511C2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>
            <a:spcAft>
              <a:spcPts val="0"/>
            </a:spcAft>
            <a:buNone/>
          </a:pPr>
          <a:r>
            <a:rPr lang="de-DE" sz="3600" dirty="0">
              <a:solidFill>
                <a:schemeClr val="tx2"/>
              </a:solidFill>
            </a:rPr>
            <a:t>und</a:t>
          </a:r>
        </a:p>
        <a:p>
          <a:pPr>
            <a:spcAft>
              <a:spcPts val="0"/>
            </a:spcAft>
            <a:buNone/>
          </a:pPr>
          <a:r>
            <a:rPr lang="de-DE" sz="6300" b="1" dirty="0">
              <a:solidFill>
                <a:schemeClr val="tx2"/>
              </a:solidFill>
            </a:rPr>
            <a:t>Gottes </a:t>
          </a:r>
          <a:r>
            <a:rPr lang="de-DE" sz="6300" b="1" dirty="0">
              <a:solidFill>
                <a:schemeClr val="accent5"/>
              </a:solidFill>
            </a:rPr>
            <a:t>Reden</a:t>
          </a:r>
          <a:endParaRPr lang="de-DE" sz="6300" dirty="0">
            <a:solidFill>
              <a:schemeClr val="accent5"/>
            </a:solidFill>
          </a:endParaRPr>
        </a:p>
      </dgm:t>
    </dgm:pt>
    <dgm:pt modelId="{784F7188-FEC1-4F20-BEC5-9B6DE6EBBACE}" type="parTrans" cxnId="{D1A02757-ED56-461B-AA3F-4771576F6824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6918783E-54AD-46C8-A35A-5444B8D54E51}" type="sibTrans" cxnId="{D1A02757-ED56-461B-AA3F-4771576F6824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85D3B216-4040-4D86-8F77-AFB9046A8603}">
      <dgm:prSet phldrT="[Text]" phldr="0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r>
            <a:rPr lang="de-DE" sz="4800" b="1" dirty="0">
              <a:solidFill>
                <a:schemeClr val="accent2"/>
              </a:solidFill>
              <a:sym typeface="MT Symbol" panose="04000400000000000000" pitchFamily="82" charset="2"/>
            </a:rPr>
            <a:t></a:t>
          </a:r>
          <a:r>
            <a:rPr lang="de-DE" sz="4800" b="1" dirty="0">
              <a:solidFill>
                <a:schemeClr val="tx2"/>
              </a:solidFill>
              <a:sym typeface="MT Symbol" panose="04000400000000000000" pitchFamily="82" charset="2"/>
            </a:rPr>
            <a:t> </a:t>
          </a:r>
          <a:r>
            <a:rPr lang="de-DE" sz="4800" dirty="0">
              <a:solidFill>
                <a:schemeClr val="tx2"/>
              </a:solidFill>
            </a:rPr>
            <a:t>weiter geben </a:t>
          </a:r>
          <a:r>
            <a:rPr lang="de-DE" sz="4800" b="1" dirty="0">
              <a:solidFill>
                <a:schemeClr val="accent2"/>
              </a:solidFill>
              <a:sym typeface="MT Symbol" panose="04000400000000000000" pitchFamily="82" charset="2"/>
            </a:rPr>
            <a:t></a:t>
          </a:r>
          <a:endParaRPr lang="de-DE" sz="4800" b="1" dirty="0">
            <a:solidFill>
              <a:schemeClr val="accent2"/>
            </a:solidFill>
          </a:endParaRPr>
        </a:p>
      </dgm:t>
    </dgm:pt>
    <dgm:pt modelId="{C625FD1F-E7C9-4C56-9F51-3DA43D6E6500}" type="parTrans" cxnId="{0A3B64AC-27BC-4092-B017-8F94D27D2772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C141B9BA-947C-43B1-B13A-704D7B0FE1BE}" type="sibTrans" cxnId="{0A3B64AC-27BC-4092-B017-8F94D27D2772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6EA02F3D-A2F7-47A8-8EE6-7432982ED2DE}">
      <dgm:prSet/>
      <dgm:spPr/>
      <dgm:t>
        <a:bodyPr/>
        <a:lstStyle/>
        <a:p>
          <a:endParaRPr lang="de-DE"/>
        </a:p>
      </dgm:t>
    </dgm:pt>
    <dgm:pt modelId="{9FA33D05-9450-4FAD-A78B-47AF6107D1E9}" type="parTrans" cxnId="{50A9AF92-1F18-483B-A373-9CF6736620F0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7C0DC47C-DBF9-4F95-951A-1E2EBCB26628}" type="sibTrans" cxnId="{50A9AF92-1F18-483B-A373-9CF6736620F0}">
      <dgm:prSet/>
      <dgm:spPr/>
      <dgm:t>
        <a:bodyPr/>
        <a:lstStyle/>
        <a:p>
          <a:endParaRPr lang="de-DE">
            <a:solidFill>
              <a:schemeClr val="tx2"/>
            </a:solidFill>
          </a:endParaRPr>
        </a:p>
      </dgm:t>
    </dgm:pt>
    <dgm:pt modelId="{3E76BC91-2517-4021-9E37-A510154F0DC7}" type="pres">
      <dgm:prSet presAssocID="{07A8FDE3-932E-4435-ACC0-2EC84448D584}" presName="composite" presStyleCnt="0">
        <dgm:presLayoutVars>
          <dgm:chMax val="1"/>
          <dgm:dir/>
          <dgm:resizeHandles val="exact"/>
        </dgm:presLayoutVars>
      </dgm:prSet>
      <dgm:spPr/>
    </dgm:pt>
    <dgm:pt modelId="{B639DCA0-F205-4DB6-B3A4-B0794FA29D2B}" type="pres">
      <dgm:prSet presAssocID="{E59CB797-CDE1-4953-BAF9-A0D03B9D3F3D}" presName="roof" presStyleLbl="dkBgShp" presStyleIdx="0" presStyleCnt="2" custLinFactNeighborY="0"/>
      <dgm:spPr/>
    </dgm:pt>
    <dgm:pt modelId="{31BD82A0-1A41-434A-B142-D88AA0167677}" type="pres">
      <dgm:prSet presAssocID="{E59CB797-CDE1-4953-BAF9-A0D03B9D3F3D}" presName="pillars" presStyleCnt="0"/>
      <dgm:spPr/>
    </dgm:pt>
    <dgm:pt modelId="{A1FE050D-73F9-4A98-94D7-D708425A9652}" type="pres">
      <dgm:prSet presAssocID="{E59CB797-CDE1-4953-BAF9-A0D03B9D3F3D}" presName="pillar1" presStyleLbl="node1" presStyleIdx="0" presStyleCnt="3">
        <dgm:presLayoutVars>
          <dgm:bulletEnabled val="1"/>
        </dgm:presLayoutVars>
      </dgm:prSet>
      <dgm:spPr/>
    </dgm:pt>
    <dgm:pt modelId="{1322DFF2-8B39-4D38-A408-5B9F5D9899BC}" type="pres">
      <dgm:prSet presAssocID="{54943360-A3D1-4725-960E-9635D59511C2}" presName="pillarX" presStyleLbl="node1" presStyleIdx="1" presStyleCnt="3">
        <dgm:presLayoutVars>
          <dgm:bulletEnabled val="1"/>
        </dgm:presLayoutVars>
      </dgm:prSet>
      <dgm:spPr/>
    </dgm:pt>
    <dgm:pt modelId="{63AB4034-5D27-4027-86A4-556844DEC109}" type="pres">
      <dgm:prSet presAssocID="{85D3B216-4040-4D86-8F77-AFB9046A8603}" presName="pillarX" presStyleLbl="node1" presStyleIdx="2" presStyleCnt="3">
        <dgm:presLayoutVars>
          <dgm:bulletEnabled val="1"/>
        </dgm:presLayoutVars>
      </dgm:prSet>
      <dgm:spPr/>
    </dgm:pt>
    <dgm:pt modelId="{594AAEA9-C4E9-4416-A28F-27E840A6774B}" type="pres">
      <dgm:prSet presAssocID="{E59CB797-CDE1-4953-BAF9-A0D03B9D3F3D}" presName="base" presStyleLbl="dkBgShp" presStyleIdx="1" presStyleCnt="2"/>
      <dgm:spPr>
        <a:solidFill>
          <a:schemeClr val="bg2">
            <a:lumMod val="60000"/>
            <a:lumOff val="40000"/>
          </a:schemeClr>
        </a:solidFill>
      </dgm:spPr>
    </dgm:pt>
  </dgm:ptLst>
  <dgm:cxnLst>
    <dgm:cxn modelId="{A5033825-BA1A-4528-BE1A-B722B51C6CD6}" type="presOf" srcId="{54943360-A3D1-4725-960E-9635D59511C2}" destId="{1322DFF2-8B39-4D38-A408-5B9F5D9899BC}" srcOrd="0" destOrd="0" presId="urn:microsoft.com/office/officeart/2005/8/layout/hList3"/>
    <dgm:cxn modelId="{3E15CD2F-475C-4572-91F1-CC8EF3394178}" type="presOf" srcId="{E59CB797-CDE1-4953-BAF9-A0D03B9D3F3D}" destId="{B639DCA0-F205-4DB6-B3A4-B0794FA29D2B}" srcOrd="0" destOrd="0" presId="urn:microsoft.com/office/officeart/2005/8/layout/hList3"/>
    <dgm:cxn modelId="{AF7BAE70-69E1-481F-9998-1FB49DC97078}" type="presOf" srcId="{85D3B216-4040-4D86-8F77-AFB9046A8603}" destId="{63AB4034-5D27-4027-86A4-556844DEC109}" srcOrd="0" destOrd="0" presId="urn:microsoft.com/office/officeart/2005/8/layout/hList3"/>
    <dgm:cxn modelId="{D1A02757-ED56-461B-AA3F-4771576F6824}" srcId="{E59CB797-CDE1-4953-BAF9-A0D03B9D3F3D}" destId="{54943360-A3D1-4725-960E-9635D59511C2}" srcOrd="1" destOrd="0" parTransId="{784F7188-FEC1-4F20-BEC5-9B6DE6EBBACE}" sibTransId="{6918783E-54AD-46C8-A35A-5444B8D54E51}"/>
    <dgm:cxn modelId="{5CED487C-6B5E-406C-B099-25252CC3A9F9}" type="presOf" srcId="{07A8FDE3-932E-4435-ACC0-2EC84448D584}" destId="{3E76BC91-2517-4021-9E37-A510154F0DC7}" srcOrd="0" destOrd="0" presId="urn:microsoft.com/office/officeart/2005/8/layout/hList3"/>
    <dgm:cxn modelId="{FF4AAC86-666A-45A6-9862-8F62B1F5E7F1}" srcId="{E59CB797-CDE1-4953-BAF9-A0D03B9D3F3D}" destId="{AABD7E88-3FD1-4536-8C61-F795C8166AB8}" srcOrd="0" destOrd="0" parTransId="{1226214C-5E5A-463D-B91E-3257A7CEE833}" sibTransId="{6F27FF63-3D23-4F7C-8018-CAA22F334046}"/>
    <dgm:cxn modelId="{50A9AF92-1F18-483B-A373-9CF6736620F0}" srcId="{07A8FDE3-932E-4435-ACC0-2EC84448D584}" destId="{6EA02F3D-A2F7-47A8-8EE6-7432982ED2DE}" srcOrd="1" destOrd="0" parTransId="{9FA33D05-9450-4FAD-A78B-47AF6107D1E9}" sibTransId="{7C0DC47C-DBF9-4F95-951A-1E2EBCB26628}"/>
    <dgm:cxn modelId="{0A3B64AC-27BC-4092-B017-8F94D27D2772}" srcId="{E59CB797-CDE1-4953-BAF9-A0D03B9D3F3D}" destId="{85D3B216-4040-4D86-8F77-AFB9046A8603}" srcOrd="2" destOrd="0" parTransId="{C625FD1F-E7C9-4C56-9F51-3DA43D6E6500}" sibTransId="{C141B9BA-947C-43B1-B13A-704D7B0FE1BE}"/>
    <dgm:cxn modelId="{08C626AE-DB88-49F0-99FA-033868D2970B}" srcId="{07A8FDE3-932E-4435-ACC0-2EC84448D584}" destId="{E59CB797-CDE1-4953-BAF9-A0D03B9D3F3D}" srcOrd="0" destOrd="0" parTransId="{6C2CC91A-36E5-4076-BA25-C7D46B92C180}" sibTransId="{13D7F8C0-951E-4C8B-81FD-1D7E6EC63263}"/>
    <dgm:cxn modelId="{400C98FA-B4A3-409E-B3A1-8C0B90673107}" type="presOf" srcId="{AABD7E88-3FD1-4536-8C61-F795C8166AB8}" destId="{A1FE050D-73F9-4A98-94D7-D708425A9652}" srcOrd="0" destOrd="0" presId="urn:microsoft.com/office/officeart/2005/8/layout/hList3"/>
    <dgm:cxn modelId="{DFB60713-2492-4418-8CC0-CF59BAA8AA5E}" type="presParOf" srcId="{3E76BC91-2517-4021-9E37-A510154F0DC7}" destId="{B639DCA0-F205-4DB6-B3A4-B0794FA29D2B}" srcOrd="0" destOrd="0" presId="urn:microsoft.com/office/officeart/2005/8/layout/hList3"/>
    <dgm:cxn modelId="{98DC619F-09CD-45BD-9E2A-73C10C06AFA2}" type="presParOf" srcId="{3E76BC91-2517-4021-9E37-A510154F0DC7}" destId="{31BD82A0-1A41-434A-B142-D88AA0167677}" srcOrd="1" destOrd="0" presId="urn:microsoft.com/office/officeart/2005/8/layout/hList3"/>
    <dgm:cxn modelId="{CEFD9035-3BA6-44D5-B878-DDA6CCB108BC}" type="presParOf" srcId="{31BD82A0-1A41-434A-B142-D88AA0167677}" destId="{A1FE050D-73F9-4A98-94D7-D708425A9652}" srcOrd="0" destOrd="0" presId="urn:microsoft.com/office/officeart/2005/8/layout/hList3"/>
    <dgm:cxn modelId="{4588B45F-B721-4224-A720-A037EEFBB3EA}" type="presParOf" srcId="{31BD82A0-1A41-434A-B142-D88AA0167677}" destId="{1322DFF2-8B39-4D38-A408-5B9F5D9899BC}" srcOrd="1" destOrd="0" presId="urn:microsoft.com/office/officeart/2005/8/layout/hList3"/>
    <dgm:cxn modelId="{922F0300-D725-4CB9-BA0C-496D86E56C56}" type="presParOf" srcId="{31BD82A0-1A41-434A-B142-D88AA0167677}" destId="{63AB4034-5D27-4027-86A4-556844DEC109}" srcOrd="2" destOrd="0" presId="urn:microsoft.com/office/officeart/2005/8/layout/hList3"/>
    <dgm:cxn modelId="{E9124565-1A34-4FC3-B7C7-37BD07726ECF}" type="presParOf" srcId="{3E76BC91-2517-4021-9E37-A510154F0DC7}" destId="{594AAEA9-C4E9-4416-A28F-27E840A6774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FCCF8A-B0CB-489A-AA97-FF2122DDEA6F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E0E857C6-F370-4D8B-A3D8-A0F6A6FAEA08}">
      <dgm:prSet phldrT="[Text]"/>
      <dgm:spPr>
        <a:ln>
          <a:solidFill>
            <a:schemeClr val="accent5"/>
          </a:solidFill>
        </a:ln>
      </dgm:spPr>
      <dgm:t>
        <a:bodyPr/>
        <a:lstStyle/>
        <a:p>
          <a:r>
            <a:rPr lang="de-DE" b="1" dirty="0"/>
            <a:t>Offenbarung</a:t>
          </a:r>
          <a:endParaRPr lang="de-DE" dirty="0"/>
        </a:p>
      </dgm:t>
    </dgm:pt>
    <dgm:pt modelId="{39089B6A-6961-4BD2-80EF-620BAD875562}" type="parTrans" cxnId="{5FEDD0C7-0159-48EB-AB06-498C95F4A2F8}">
      <dgm:prSet/>
      <dgm:spPr/>
      <dgm:t>
        <a:bodyPr/>
        <a:lstStyle/>
        <a:p>
          <a:endParaRPr lang="de-DE"/>
        </a:p>
      </dgm:t>
    </dgm:pt>
    <dgm:pt modelId="{837D229C-1ADC-4CAE-9BC7-FAEE098CA1C7}" type="sibTrans" cxnId="{5FEDD0C7-0159-48EB-AB06-498C95F4A2F8}">
      <dgm:prSet/>
      <dgm:spPr/>
      <dgm:t>
        <a:bodyPr/>
        <a:lstStyle/>
        <a:p>
          <a:endParaRPr lang="de-DE"/>
        </a:p>
      </dgm:t>
    </dgm:pt>
    <dgm:pt modelId="{FC6E6953-95A1-46FD-AAD8-B31CE9F451E5}">
      <dgm:prSet phldrT="[Text]"/>
      <dgm:spPr>
        <a:ln>
          <a:solidFill>
            <a:schemeClr val="accent5"/>
          </a:solidFill>
        </a:ln>
      </dgm:spPr>
      <dgm:t>
        <a:bodyPr/>
        <a:lstStyle/>
        <a:p>
          <a:r>
            <a:rPr lang="de-DE" b="1" dirty="0"/>
            <a:t>Auslegung</a:t>
          </a:r>
          <a:endParaRPr lang="de-DE" dirty="0"/>
        </a:p>
      </dgm:t>
    </dgm:pt>
    <dgm:pt modelId="{B7644290-1D4D-4B43-AABC-69F466991D57}" type="parTrans" cxnId="{F333C05F-CB10-48A5-9646-DC7A246C4F61}">
      <dgm:prSet/>
      <dgm:spPr/>
      <dgm:t>
        <a:bodyPr/>
        <a:lstStyle/>
        <a:p>
          <a:endParaRPr lang="de-DE"/>
        </a:p>
      </dgm:t>
    </dgm:pt>
    <dgm:pt modelId="{D97807F8-22F9-4618-94C0-A0B9AEFF6B30}" type="sibTrans" cxnId="{F333C05F-CB10-48A5-9646-DC7A246C4F61}">
      <dgm:prSet/>
      <dgm:spPr/>
      <dgm:t>
        <a:bodyPr/>
        <a:lstStyle/>
        <a:p>
          <a:endParaRPr lang="de-DE"/>
        </a:p>
      </dgm:t>
    </dgm:pt>
    <dgm:pt modelId="{DE51922E-EE78-4EFC-B165-5030814F4807}">
      <dgm:prSet phldrT="[Text]"/>
      <dgm:spPr>
        <a:ln>
          <a:solidFill>
            <a:schemeClr val="accent5"/>
          </a:solidFill>
        </a:ln>
      </dgm:spPr>
      <dgm:t>
        <a:bodyPr/>
        <a:lstStyle/>
        <a:p>
          <a:r>
            <a:rPr lang="de-DE" b="1" dirty="0"/>
            <a:t>Anwendung</a:t>
          </a:r>
          <a:endParaRPr lang="de-DE" dirty="0"/>
        </a:p>
      </dgm:t>
    </dgm:pt>
    <dgm:pt modelId="{1D5F9717-0965-4128-9CC9-7DE8A333D6A3}" type="parTrans" cxnId="{BB040357-C2E5-4656-8ABF-33D79347FAA0}">
      <dgm:prSet/>
      <dgm:spPr/>
      <dgm:t>
        <a:bodyPr/>
        <a:lstStyle/>
        <a:p>
          <a:endParaRPr lang="de-DE"/>
        </a:p>
      </dgm:t>
    </dgm:pt>
    <dgm:pt modelId="{07D33D21-FCA4-4928-9152-F0F4FA9CBEDA}" type="sibTrans" cxnId="{BB040357-C2E5-4656-8ABF-33D79347FAA0}">
      <dgm:prSet/>
      <dgm:spPr/>
      <dgm:t>
        <a:bodyPr/>
        <a:lstStyle/>
        <a:p>
          <a:endParaRPr lang="de-DE"/>
        </a:p>
      </dgm:t>
    </dgm:pt>
    <dgm:pt modelId="{FC0E3147-FE0A-45B0-AFE2-E096A7464260}" type="pres">
      <dgm:prSet presAssocID="{66FCCF8A-B0CB-489A-AA97-FF2122DDEA6F}" presName="compositeShape" presStyleCnt="0">
        <dgm:presLayoutVars>
          <dgm:dir/>
          <dgm:resizeHandles/>
        </dgm:presLayoutVars>
      </dgm:prSet>
      <dgm:spPr/>
    </dgm:pt>
    <dgm:pt modelId="{93466E33-2009-4C66-A75A-E3A7CC2B42ED}" type="pres">
      <dgm:prSet presAssocID="{66FCCF8A-B0CB-489A-AA97-FF2122DDEA6F}" presName="pyramid" presStyleLbl="node1" presStyleIdx="0" presStyleCnt="1" custScaleX="241664" custLinFactNeighborX="1843" custLinFactNeighborY="-154"/>
      <dgm:spPr>
        <a:solidFill>
          <a:schemeClr val="bg2"/>
        </a:solidFill>
      </dgm:spPr>
    </dgm:pt>
    <dgm:pt modelId="{3546599B-09D1-4133-BDC6-A11EB9E5E9FB}" type="pres">
      <dgm:prSet presAssocID="{66FCCF8A-B0CB-489A-AA97-FF2122DDEA6F}" presName="theList" presStyleCnt="0"/>
      <dgm:spPr/>
    </dgm:pt>
    <dgm:pt modelId="{0C4AEDCB-D6F8-43B8-854F-C3BB0EA0A714}" type="pres">
      <dgm:prSet presAssocID="{E0E857C6-F370-4D8B-A3D8-A0F6A6FAEA08}" presName="aNode" presStyleLbl="fgAcc1" presStyleIdx="0" presStyleCnt="3" custScaleX="96387" custLinFactNeighborX="-1806" custLinFactNeighborY="-51008">
        <dgm:presLayoutVars>
          <dgm:bulletEnabled val="1"/>
        </dgm:presLayoutVars>
      </dgm:prSet>
      <dgm:spPr/>
    </dgm:pt>
    <dgm:pt modelId="{AAE7929F-CDCE-439F-8BC1-4B7A7FFB64F9}" type="pres">
      <dgm:prSet presAssocID="{E0E857C6-F370-4D8B-A3D8-A0F6A6FAEA08}" presName="aSpace" presStyleCnt="0"/>
      <dgm:spPr/>
    </dgm:pt>
    <dgm:pt modelId="{1A015314-C649-4187-A583-125179B180D7}" type="pres">
      <dgm:prSet presAssocID="{FC6E6953-95A1-46FD-AAD8-B31CE9F451E5}" presName="aNode" presStyleLbl="fgAcc1" presStyleIdx="1" presStyleCnt="3" custScaleX="132871" custLinFactNeighborX="16436" custLinFactNeighborY="10710">
        <dgm:presLayoutVars>
          <dgm:bulletEnabled val="1"/>
        </dgm:presLayoutVars>
      </dgm:prSet>
      <dgm:spPr/>
    </dgm:pt>
    <dgm:pt modelId="{38512DFC-1EBE-4FD3-A29B-9F4FB7C92D77}" type="pres">
      <dgm:prSet presAssocID="{FC6E6953-95A1-46FD-AAD8-B31CE9F451E5}" presName="aSpace" presStyleCnt="0"/>
      <dgm:spPr/>
    </dgm:pt>
    <dgm:pt modelId="{7E2B6893-B9C8-472A-92AC-9BA211D44B09}" type="pres">
      <dgm:prSet presAssocID="{DE51922E-EE78-4EFC-B165-5030814F4807}" presName="aNode" presStyleLbl="fgAcc1" presStyleIdx="2" presStyleCnt="3" custScaleX="170027" custLinFactNeighborX="35014" custLinFactNeighborY="92974">
        <dgm:presLayoutVars>
          <dgm:bulletEnabled val="1"/>
        </dgm:presLayoutVars>
      </dgm:prSet>
      <dgm:spPr/>
    </dgm:pt>
    <dgm:pt modelId="{BB98420D-BCD8-4E0A-83E8-662302801B6A}" type="pres">
      <dgm:prSet presAssocID="{DE51922E-EE78-4EFC-B165-5030814F4807}" presName="aSpace" presStyleCnt="0"/>
      <dgm:spPr/>
    </dgm:pt>
  </dgm:ptLst>
  <dgm:cxnLst>
    <dgm:cxn modelId="{97F55202-C7FE-4ED5-83DD-164365D6BF69}" type="presOf" srcId="{E0E857C6-F370-4D8B-A3D8-A0F6A6FAEA08}" destId="{0C4AEDCB-D6F8-43B8-854F-C3BB0EA0A714}" srcOrd="0" destOrd="0" presId="urn:microsoft.com/office/officeart/2005/8/layout/pyramid2"/>
    <dgm:cxn modelId="{5982362D-7F6C-4BDF-B383-ED9583E9A427}" type="presOf" srcId="{66FCCF8A-B0CB-489A-AA97-FF2122DDEA6F}" destId="{FC0E3147-FE0A-45B0-AFE2-E096A7464260}" srcOrd="0" destOrd="0" presId="urn:microsoft.com/office/officeart/2005/8/layout/pyramid2"/>
    <dgm:cxn modelId="{FBE6E53B-5C1A-46B3-ACF5-CF3A19D0388C}" type="presOf" srcId="{FC6E6953-95A1-46FD-AAD8-B31CE9F451E5}" destId="{1A015314-C649-4187-A583-125179B180D7}" srcOrd="0" destOrd="0" presId="urn:microsoft.com/office/officeart/2005/8/layout/pyramid2"/>
    <dgm:cxn modelId="{F333C05F-CB10-48A5-9646-DC7A246C4F61}" srcId="{66FCCF8A-B0CB-489A-AA97-FF2122DDEA6F}" destId="{FC6E6953-95A1-46FD-AAD8-B31CE9F451E5}" srcOrd="1" destOrd="0" parTransId="{B7644290-1D4D-4B43-AABC-69F466991D57}" sibTransId="{D97807F8-22F9-4618-94C0-A0B9AEFF6B30}"/>
    <dgm:cxn modelId="{BB040357-C2E5-4656-8ABF-33D79347FAA0}" srcId="{66FCCF8A-B0CB-489A-AA97-FF2122DDEA6F}" destId="{DE51922E-EE78-4EFC-B165-5030814F4807}" srcOrd="2" destOrd="0" parTransId="{1D5F9717-0965-4128-9CC9-7DE8A333D6A3}" sibTransId="{07D33D21-FCA4-4928-9152-F0F4FA9CBEDA}"/>
    <dgm:cxn modelId="{38F672BE-5A0E-4D39-905E-7FA2A39AA834}" type="presOf" srcId="{DE51922E-EE78-4EFC-B165-5030814F4807}" destId="{7E2B6893-B9C8-472A-92AC-9BA211D44B09}" srcOrd="0" destOrd="0" presId="urn:microsoft.com/office/officeart/2005/8/layout/pyramid2"/>
    <dgm:cxn modelId="{5FEDD0C7-0159-48EB-AB06-498C95F4A2F8}" srcId="{66FCCF8A-B0CB-489A-AA97-FF2122DDEA6F}" destId="{E0E857C6-F370-4D8B-A3D8-A0F6A6FAEA08}" srcOrd="0" destOrd="0" parTransId="{39089B6A-6961-4BD2-80EF-620BAD875562}" sibTransId="{837D229C-1ADC-4CAE-9BC7-FAEE098CA1C7}"/>
    <dgm:cxn modelId="{4B761C8D-6CFB-4188-9416-76ABD30155E7}" type="presParOf" srcId="{FC0E3147-FE0A-45B0-AFE2-E096A7464260}" destId="{93466E33-2009-4C66-A75A-E3A7CC2B42ED}" srcOrd="0" destOrd="0" presId="urn:microsoft.com/office/officeart/2005/8/layout/pyramid2"/>
    <dgm:cxn modelId="{892C069F-2506-48D3-9D19-A4757BCDAA62}" type="presParOf" srcId="{FC0E3147-FE0A-45B0-AFE2-E096A7464260}" destId="{3546599B-09D1-4133-BDC6-A11EB9E5E9FB}" srcOrd="1" destOrd="0" presId="urn:microsoft.com/office/officeart/2005/8/layout/pyramid2"/>
    <dgm:cxn modelId="{7A3C95C0-529E-4D00-8F59-0C569D0A99B1}" type="presParOf" srcId="{3546599B-09D1-4133-BDC6-A11EB9E5E9FB}" destId="{0C4AEDCB-D6F8-43B8-854F-C3BB0EA0A714}" srcOrd="0" destOrd="0" presId="urn:microsoft.com/office/officeart/2005/8/layout/pyramid2"/>
    <dgm:cxn modelId="{1B55F96E-AF82-4457-A85F-FA216D3886B4}" type="presParOf" srcId="{3546599B-09D1-4133-BDC6-A11EB9E5E9FB}" destId="{AAE7929F-CDCE-439F-8BC1-4B7A7FFB64F9}" srcOrd="1" destOrd="0" presId="urn:microsoft.com/office/officeart/2005/8/layout/pyramid2"/>
    <dgm:cxn modelId="{F38A90D5-E49D-4BB8-B8D0-FBC598A2916F}" type="presParOf" srcId="{3546599B-09D1-4133-BDC6-A11EB9E5E9FB}" destId="{1A015314-C649-4187-A583-125179B180D7}" srcOrd="2" destOrd="0" presId="urn:microsoft.com/office/officeart/2005/8/layout/pyramid2"/>
    <dgm:cxn modelId="{ED1DEF22-5C19-4CC8-8C4F-475D694F1095}" type="presParOf" srcId="{3546599B-09D1-4133-BDC6-A11EB9E5E9FB}" destId="{38512DFC-1EBE-4FD3-A29B-9F4FB7C92D77}" srcOrd="3" destOrd="0" presId="urn:microsoft.com/office/officeart/2005/8/layout/pyramid2"/>
    <dgm:cxn modelId="{9C54AEDC-223D-4FE0-B24D-CEA6B7F3B568}" type="presParOf" srcId="{3546599B-09D1-4133-BDC6-A11EB9E5E9FB}" destId="{7E2B6893-B9C8-472A-92AC-9BA211D44B09}" srcOrd="4" destOrd="0" presId="urn:microsoft.com/office/officeart/2005/8/layout/pyramid2"/>
    <dgm:cxn modelId="{12D07B36-F7B0-4821-85BD-7A40333B667C}" type="presParOf" srcId="{3546599B-09D1-4133-BDC6-A11EB9E5E9FB}" destId="{BB98420D-BCD8-4E0A-83E8-662302801B6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FCCF8A-B0CB-489A-AA97-FF2122DDEA6F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0E857C6-F370-4D8B-A3D8-A0F6A6FAEA08}">
      <dgm:prSet phldrT="[Text]" custT="1"/>
      <dgm:spPr>
        <a:ln>
          <a:solidFill>
            <a:schemeClr val="accent5"/>
          </a:solidFill>
        </a:ln>
      </dgm:spPr>
      <dgm:t>
        <a:bodyPr/>
        <a:lstStyle/>
        <a:p>
          <a:pPr algn="l">
            <a:lnSpc>
              <a:spcPct val="100000"/>
            </a:lnSpc>
            <a:spcAft>
              <a:spcPct val="35000"/>
            </a:spcAft>
            <a:buNone/>
            <a:tabLst>
              <a:tab pos="2511425" algn="l"/>
              <a:tab pos="2873375" algn="l"/>
            </a:tabLst>
          </a:pPr>
          <a:r>
            <a:rPr lang="de-DE" sz="3200" b="1" dirty="0"/>
            <a:t>Offenbarung: </a:t>
          </a:r>
          <a:r>
            <a:rPr lang="de-DE" sz="3200" dirty="0"/>
            <a:t>	der Impuls Gottes (oft bildhaft, symbolisch)</a:t>
          </a:r>
        </a:p>
        <a:p>
          <a:pPr algn="l">
            <a:lnSpc>
              <a:spcPct val="100000"/>
            </a:lnSpc>
            <a:spcAft>
              <a:spcPts val="300"/>
            </a:spcAft>
            <a:buNone/>
            <a:tabLst>
              <a:tab pos="2511425" algn="l"/>
              <a:tab pos="2873375" algn="l"/>
            </a:tabLst>
          </a:pPr>
          <a:r>
            <a:rPr lang="de-DE" sz="2800" dirty="0">
              <a:solidFill>
                <a:srgbClr val="0070C0"/>
              </a:solidFill>
              <a:sym typeface="Wingdings" panose="05000000000000000000" pitchFamily="2" charset="2"/>
            </a:rPr>
            <a:t> 	</a:t>
          </a:r>
          <a:r>
            <a:rPr lang="de-DE" sz="2800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rPr>
            <a:t>verantwortlich: Hörender</a:t>
          </a:r>
          <a:endParaRPr lang="de-DE" sz="2800" dirty="0">
            <a:solidFill>
              <a:schemeClr val="accent6">
                <a:lumMod val="75000"/>
              </a:schemeClr>
            </a:solidFill>
          </a:endParaRPr>
        </a:p>
      </dgm:t>
    </dgm:pt>
    <dgm:pt modelId="{39089B6A-6961-4BD2-80EF-620BAD875562}" type="parTrans" cxnId="{5FEDD0C7-0159-48EB-AB06-498C95F4A2F8}">
      <dgm:prSet/>
      <dgm:spPr/>
      <dgm:t>
        <a:bodyPr/>
        <a:lstStyle/>
        <a:p>
          <a:endParaRPr lang="de-DE"/>
        </a:p>
      </dgm:t>
    </dgm:pt>
    <dgm:pt modelId="{837D229C-1ADC-4CAE-9BC7-FAEE098CA1C7}" type="sibTrans" cxnId="{5FEDD0C7-0159-48EB-AB06-498C95F4A2F8}">
      <dgm:prSet/>
      <dgm:spPr/>
      <dgm:t>
        <a:bodyPr/>
        <a:lstStyle/>
        <a:p>
          <a:endParaRPr lang="de-DE"/>
        </a:p>
      </dgm:t>
    </dgm:pt>
    <dgm:pt modelId="{FC6E6953-95A1-46FD-AAD8-B31CE9F451E5}">
      <dgm:prSet phldrT="[Text]" custT="1"/>
      <dgm:spPr>
        <a:ln>
          <a:solidFill>
            <a:schemeClr val="accent5"/>
          </a:solidFill>
        </a:ln>
      </dgm:spPr>
      <dgm:t>
        <a:bodyPr/>
        <a:lstStyle/>
        <a:p>
          <a:pPr algn="l">
            <a:tabLst>
              <a:tab pos="2511425" algn="l"/>
              <a:tab pos="2873375" algn="l"/>
            </a:tabLst>
          </a:pPr>
          <a:r>
            <a:rPr lang="de-DE" sz="3200" b="1" dirty="0"/>
            <a:t>Auslegung:</a:t>
          </a:r>
          <a:r>
            <a:rPr lang="de-DE" sz="3200" dirty="0"/>
            <a:t> 	„was ist damit gemeint?“</a:t>
          </a:r>
        </a:p>
        <a:p>
          <a:pPr algn="l">
            <a:buNone/>
            <a:tabLst>
              <a:tab pos="2511425" algn="l"/>
              <a:tab pos="2873375" algn="l"/>
            </a:tabLst>
          </a:pPr>
          <a:r>
            <a:rPr lang="de-DE" sz="2800" dirty="0">
              <a:solidFill>
                <a:srgbClr val="0070C0"/>
              </a:solidFill>
              <a:sym typeface="Wingdings" panose="05000000000000000000" pitchFamily="2" charset="2"/>
            </a:rPr>
            <a:t> 	</a:t>
          </a:r>
          <a:r>
            <a:rPr lang="de-DE" sz="2800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rPr>
            <a:t>verantwortlich: Hörender und Empfangender</a:t>
          </a:r>
          <a:endParaRPr lang="de-DE" sz="2800" dirty="0">
            <a:solidFill>
              <a:schemeClr val="accent6">
                <a:lumMod val="75000"/>
              </a:schemeClr>
            </a:solidFill>
          </a:endParaRPr>
        </a:p>
      </dgm:t>
    </dgm:pt>
    <dgm:pt modelId="{B7644290-1D4D-4B43-AABC-69F466991D57}" type="parTrans" cxnId="{F333C05F-CB10-48A5-9646-DC7A246C4F61}">
      <dgm:prSet/>
      <dgm:spPr/>
      <dgm:t>
        <a:bodyPr/>
        <a:lstStyle/>
        <a:p>
          <a:endParaRPr lang="de-DE"/>
        </a:p>
      </dgm:t>
    </dgm:pt>
    <dgm:pt modelId="{D97807F8-22F9-4618-94C0-A0B9AEFF6B30}" type="sibTrans" cxnId="{F333C05F-CB10-48A5-9646-DC7A246C4F61}">
      <dgm:prSet/>
      <dgm:spPr/>
      <dgm:t>
        <a:bodyPr/>
        <a:lstStyle/>
        <a:p>
          <a:endParaRPr lang="de-DE"/>
        </a:p>
      </dgm:t>
    </dgm:pt>
    <dgm:pt modelId="{DE51922E-EE78-4EFC-B165-5030814F4807}">
      <dgm:prSet phldrT="[Text]" custT="1"/>
      <dgm:spPr>
        <a:ln>
          <a:solidFill>
            <a:schemeClr val="accent5"/>
          </a:solidFill>
        </a:ln>
      </dgm:spPr>
      <dgm:t>
        <a:bodyPr/>
        <a:lstStyle/>
        <a:p>
          <a:pPr algn="l">
            <a:buNone/>
            <a:tabLst>
              <a:tab pos="2511425" algn="l"/>
              <a:tab pos="2873375" algn="l"/>
            </a:tabLst>
          </a:pPr>
          <a:r>
            <a:rPr lang="de-DE" sz="3200" b="1" dirty="0"/>
            <a:t>Anwendung:</a:t>
          </a:r>
          <a:r>
            <a:rPr lang="de-DE" sz="3200" dirty="0"/>
            <a:t> 	„was ist zu tun?“</a:t>
          </a:r>
        </a:p>
        <a:p>
          <a:pPr algn="l">
            <a:buNone/>
            <a:tabLst>
              <a:tab pos="2511425" algn="l"/>
              <a:tab pos="2873375" algn="l"/>
            </a:tabLst>
          </a:pPr>
          <a:r>
            <a:rPr lang="de-DE" sz="2800" dirty="0">
              <a:solidFill>
                <a:srgbClr val="0070C0"/>
              </a:solidFill>
              <a:sym typeface="Wingdings" panose="05000000000000000000" pitchFamily="2" charset="2"/>
            </a:rPr>
            <a:t> 	</a:t>
          </a:r>
          <a:r>
            <a:rPr lang="de-DE" sz="2800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rPr>
            <a:t>verantwortlich: Hörender und Empfangender</a:t>
          </a:r>
          <a:endParaRPr lang="de-DE" sz="2800" dirty="0">
            <a:solidFill>
              <a:schemeClr val="accent6">
                <a:lumMod val="75000"/>
              </a:schemeClr>
            </a:solidFill>
          </a:endParaRPr>
        </a:p>
      </dgm:t>
    </dgm:pt>
    <dgm:pt modelId="{1D5F9717-0965-4128-9CC9-7DE8A333D6A3}" type="parTrans" cxnId="{BB040357-C2E5-4656-8ABF-33D79347FAA0}">
      <dgm:prSet/>
      <dgm:spPr/>
      <dgm:t>
        <a:bodyPr/>
        <a:lstStyle/>
        <a:p>
          <a:endParaRPr lang="de-DE"/>
        </a:p>
      </dgm:t>
    </dgm:pt>
    <dgm:pt modelId="{07D33D21-FCA4-4928-9152-F0F4FA9CBEDA}" type="sibTrans" cxnId="{BB040357-C2E5-4656-8ABF-33D79347FAA0}">
      <dgm:prSet/>
      <dgm:spPr/>
      <dgm:t>
        <a:bodyPr/>
        <a:lstStyle/>
        <a:p>
          <a:endParaRPr lang="de-DE"/>
        </a:p>
      </dgm:t>
    </dgm:pt>
    <dgm:pt modelId="{FC0E3147-FE0A-45B0-AFE2-E096A7464260}" type="pres">
      <dgm:prSet presAssocID="{66FCCF8A-B0CB-489A-AA97-FF2122DDEA6F}" presName="compositeShape" presStyleCnt="0">
        <dgm:presLayoutVars>
          <dgm:dir/>
          <dgm:resizeHandles/>
        </dgm:presLayoutVars>
      </dgm:prSet>
      <dgm:spPr/>
    </dgm:pt>
    <dgm:pt modelId="{93466E33-2009-4C66-A75A-E3A7CC2B42ED}" type="pres">
      <dgm:prSet presAssocID="{66FCCF8A-B0CB-489A-AA97-FF2122DDEA6F}" presName="pyramid" presStyleLbl="node1" presStyleIdx="0" presStyleCnt="1" custScaleX="238307" custLinFactNeighborX="14594" custLinFactNeighborY="511"/>
      <dgm:spPr>
        <a:solidFill>
          <a:schemeClr val="bg2"/>
        </a:solidFill>
        <a:ln>
          <a:solidFill>
            <a:schemeClr val="bg2"/>
          </a:solidFill>
        </a:ln>
      </dgm:spPr>
    </dgm:pt>
    <dgm:pt modelId="{3546599B-09D1-4133-BDC6-A11EB9E5E9FB}" type="pres">
      <dgm:prSet presAssocID="{66FCCF8A-B0CB-489A-AA97-FF2122DDEA6F}" presName="theList" presStyleCnt="0"/>
      <dgm:spPr/>
    </dgm:pt>
    <dgm:pt modelId="{0C4AEDCB-D6F8-43B8-854F-C3BB0EA0A714}" type="pres">
      <dgm:prSet presAssocID="{E0E857C6-F370-4D8B-A3D8-A0F6A6FAEA08}" presName="aNode" presStyleLbl="fgAcc1" presStyleIdx="0" presStyleCnt="3" custScaleX="328912" custScaleY="139493" custLinFactNeighborX="-34900" custLinFactNeighborY="-51008">
        <dgm:presLayoutVars>
          <dgm:bulletEnabled val="1"/>
        </dgm:presLayoutVars>
      </dgm:prSet>
      <dgm:spPr/>
    </dgm:pt>
    <dgm:pt modelId="{AAE7929F-CDCE-439F-8BC1-4B7A7FFB64F9}" type="pres">
      <dgm:prSet presAssocID="{E0E857C6-F370-4D8B-A3D8-A0F6A6FAEA08}" presName="aSpace" presStyleCnt="0"/>
      <dgm:spPr/>
    </dgm:pt>
    <dgm:pt modelId="{1A015314-C649-4187-A583-125179B180D7}" type="pres">
      <dgm:prSet presAssocID="{FC6E6953-95A1-46FD-AAD8-B31CE9F451E5}" presName="aNode" presStyleLbl="fgAcc1" presStyleIdx="1" presStyleCnt="3" custScaleX="329488" custScaleY="141073" custLinFactNeighborX="-35077" custLinFactNeighborY="10710">
        <dgm:presLayoutVars>
          <dgm:bulletEnabled val="1"/>
        </dgm:presLayoutVars>
      </dgm:prSet>
      <dgm:spPr/>
    </dgm:pt>
    <dgm:pt modelId="{38512DFC-1EBE-4FD3-A29B-9F4FB7C92D77}" type="pres">
      <dgm:prSet presAssocID="{FC6E6953-95A1-46FD-AAD8-B31CE9F451E5}" presName="aSpace" presStyleCnt="0"/>
      <dgm:spPr/>
    </dgm:pt>
    <dgm:pt modelId="{7E2B6893-B9C8-472A-92AC-9BA211D44B09}" type="pres">
      <dgm:prSet presAssocID="{DE51922E-EE78-4EFC-B165-5030814F4807}" presName="aNode" presStyleLbl="fgAcc1" presStyleIdx="2" presStyleCnt="3" custScaleX="327938" custScaleY="139516" custLinFactNeighborX="-34900" custLinFactNeighborY="98169">
        <dgm:presLayoutVars>
          <dgm:bulletEnabled val="1"/>
        </dgm:presLayoutVars>
      </dgm:prSet>
      <dgm:spPr/>
    </dgm:pt>
    <dgm:pt modelId="{BB98420D-BCD8-4E0A-83E8-662302801B6A}" type="pres">
      <dgm:prSet presAssocID="{DE51922E-EE78-4EFC-B165-5030814F4807}" presName="aSpace" presStyleCnt="0"/>
      <dgm:spPr/>
    </dgm:pt>
  </dgm:ptLst>
  <dgm:cxnLst>
    <dgm:cxn modelId="{97F55202-C7FE-4ED5-83DD-164365D6BF69}" type="presOf" srcId="{E0E857C6-F370-4D8B-A3D8-A0F6A6FAEA08}" destId="{0C4AEDCB-D6F8-43B8-854F-C3BB0EA0A714}" srcOrd="0" destOrd="0" presId="urn:microsoft.com/office/officeart/2005/8/layout/pyramid2"/>
    <dgm:cxn modelId="{5982362D-7F6C-4BDF-B383-ED9583E9A427}" type="presOf" srcId="{66FCCF8A-B0CB-489A-AA97-FF2122DDEA6F}" destId="{FC0E3147-FE0A-45B0-AFE2-E096A7464260}" srcOrd="0" destOrd="0" presId="urn:microsoft.com/office/officeart/2005/8/layout/pyramid2"/>
    <dgm:cxn modelId="{FBE6E53B-5C1A-46B3-ACF5-CF3A19D0388C}" type="presOf" srcId="{FC6E6953-95A1-46FD-AAD8-B31CE9F451E5}" destId="{1A015314-C649-4187-A583-125179B180D7}" srcOrd="0" destOrd="0" presId="urn:microsoft.com/office/officeart/2005/8/layout/pyramid2"/>
    <dgm:cxn modelId="{F333C05F-CB10-48A5-9646-DC7A246C4F61}" srcId="{66FCCF8A-B0CB-489A-AA97-FF2122DDEA6F}" destId="{FC6E6953-95A1-46FD-AAD8-B31CE9F451E5}" srcOrd="1" destOrd="0" parTransId="{B7644290-1D4D-4B43-AABC-69F466991D57}" sibTransId="{D97807F8-22F9-4618-94C0-A0B9AEFF6B30}"/>
    <dgm:cxn modelId="{BB040357-C2E5-4656-8ABF-33D79347FAA0}" srcId="{66FCCF8A-B0CB-489A-AA97-FF2122DDEA6F}" destId="{DE51922E-EE78-4EFC-B165-5030814F4807}" srcOrd="2" destOrd="0" parTransId="{1D5F9717-0965-4128-9CC9-7DE8A333D6A3}" sibTransId="{07D33D21-FCA4-4928-9152-F0F4FA9CBEDA}"/>
    <dgm:cxn modelId="{38F672BE-5A0E-4D39-905E-7FA2A39AA834}" type="presOf" srcId="{DE51922E-EE78-4EFC-B165-5030814F4807}" destId="{7E2B6893-B9C8-472A-92AC-9BA211D44B09}" srcOrd="0" destOrd="0" presId="urn:microsoft.com/office/officeart/2005/8/layout/pyramid2"/>
    <dgm:cxn modelId="{5FEDD0C7-0159-48EB-AB06-498C95F4A2F8}" srcId="{66FCCF8A-B0CB-489A-AA97-FF2122DDEA6F}" destId="{E0E857C6-F370-4D8B-A3D8-A0F6A6FAEA08}" srcOrd="0" destOrd="0" parTransId="{39089B6A-6961-4BD2-80EF-620BAD875562}" sibTransId="{837D229C-1ADC-4CAE-9BC7-FAEE098CA1C7}"/>
    <dgm:cxn modelId="{4B761C8D-6CFB-4188-9416-76ABD30155E7}" type="presParOf" srcId="{FC0E3147-FE0A-45B0-AFE2-E096A7464260}" destId="{93466E33-2009-4C66-A75A-E3A7CC2B42ED}" srcOrd="0" destOrd="0" presId="urn:microsoft.com/office/officeart/2005/8/layout/pyramid2"/>
    <dgm:cxn modelId="{892C069F-2506-48D3-9D19-A4757BCDAA62}" type="presParOf" srcId="{FC0E3147-FE0A-45B0-AFE2-E096A7464260}" destId="{3546599B-09D1-4133-BDC6-A11EB9E5E9FB}" srcOrd="1" destOrd="0" presId="urn:microsoft.com/office/officeart/2005/8/layout/pyramid2"/>
    <dgm:cxn modelId="{7A3C95C0-529E-4D00-8F59-0C569D0A99B1}" type="presParOf" srcId="{3546599B-09D1-4133-BDC6-A11EB9E5E9FB}" destId="{0C4AEDCB-D6F8-43B8-854F-C3BB0EA0A714}" srcOrd="0" destOrd="0" presId="urn:microsoft.com/office/officeart/2005/8/layout/pyramid2"/>
    <dgm:cxn modelId="{1B55F96E-AF82-4457-A85F-FA216D3886B4}" type="presParOf" srcId="{3546599B-09D1-4133-BDC6-A11EB9E5E9FB}" destId="{AAE7929F-CDCE-439F-8BC1-4B7A7FFB64F9}" srcOrd="1" destOrd="0" presId="urn:microsoft.com/office/officeart/2005/8/layout/pyramid2"/>
    <dgm:cxn modelId="{F38A90D5-E49D-4BB8-B8D0-FBC598A2916F}" type="presParOf" srcId="{3546599B-09D1-4133-BDC6-A11EB9E5E9FB}" destId="{1A015314-C649-4187-A583-125179B180D7}" srcOrd="2" destOrd="0" presId="urn:microsoft.com/office/officeart/2005/8/layout/pyramid2"/>
    <dgm:cxn modelId="{ED1DEF22-5C19-4CC8-8C4F-475D694F1095}" type="presParOf" srcId="{3546599B-09D1-4133-BDC6-A11EB9E5E9FB}" destId="{38512DFC-1EBE-4FD3-A29B-9F4FB7C92D77}" srcOrd="3" destOrd="0" presId="urn:microsoft.com/office/officeart/2005/8/layout/pyramid2"/>
    <dgm:cxn modelId="{9C54AEDC-223D-4FE0-B24D-CEA6B7F3B568}" type="presParOf" srcId="{3546599B-09D1-4133-BDC6-A11EB9E5E9FB}" destId="{7E2B6893-B9C8-472A-92AC-9BA211D44B09}" srcOrd="4" destOrd="0" presId="urn:microsoft.com/office/officeart/2005/8/layout/pyramid2"/>
    <dgm:cxn modelId="{12D07B36-F7B0-4821-85BD-7A40333B667C}" type="presParOf" srcId="{3546599B-09D1-4133-BDC6-A11EB9E5E9FB}" destId="{BB98420D-BCD8-4E0A-83E8-662302801B6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FAE49E-F77E-4A00-8350-D15DCC07DCB5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1FC1B2E2-C514-4162-987A-3EA223BA7AD8}">
      <dgm:prSet phldrT="[Text]" custT="1"/>
      <dgm:spPr>
        <a:solidFill>
          <a:schemeClr val="bg2"/>
        </a:solidFill>
      </dgm:spPr>
      <dgm:t>
        <a:bodyPr lIns="0" rIns="0"/>
        <a:lstStyle/>
        <a:p>
          <a:r>
            <a:rPr lang="de-DE" sz="3200" dirty="0">
              <a:solidFill>
                <a:schemeClr val="tx1"/>
              </a:solidFill>
            </a:rPr>
            <a:t>Prüfen</a:t>
          </a:r>
          <a:br>
            <a:rPr lang="de-DE" sz="3200" dirty="0">
              <a:solidFill>
                <a:schemeClr val="tx1"/>
              </a:solidFill>
            </a:rPr>
          </a:br>
          <a:r>
            <a:rPr lang="de-DE" sz="3200" dirty="0">
              <a:solidFill>
                <a:schemeClr val="tx1"/>
              </a:solidFill>
            </a:rPr>
            <a:t>⚠</a:t>
          </a:r>
        </a:p>
      </dgm:t>
    </dgm:pt>
    <dgm:pt modelId="{265202ED-9086-4682-ACB8-FC68324D8C9E}" type="parTrans" cxnId="{6F967C68-A4F1-4FDB-92F7-8E4D0833FBD9}">
      <dgm:prSet/>
      <dgm:spPr/>
      <dgm:t>
        <a:bodyPr/>
        <a:lstStyle/>
        <a:p>
          <a:endParaRPr lang="de-DE"/>
        </a:p>
      </dgm:t>
    </dgm:pt>
    <dgm:pt modelId="{3F12F176-255D-4A1A-8356-5547CF0DFC9C}" type="sibTrans" cxnId="{6F967C68-A4F1-4FDB-92F7-8E4D0833FBD9}">
      <dgm:prSet custT="1"/>
      <dgm:spPr/>
      <dgm:t>
        <a:bodyPr/>
        <a:lstStyle/>
        <a:p>
          <a:r>
            <a:rPr lang="de-DE" sz="2700" dirty="0">
              <a:solidFill>
                <a:schemeClr val="tx1"/>
              </a:solidFill>
            </a:rPr>
            <a:t>auf-schreiben</a:t>
          </a:r>
          <a:br>
            <a:rPr lang="de-DE" sz="2300" dirty="0">
              <a:solidFill>
                <a:schemeClr val="tx1"/>
              </a:solidFill>
            </a:rPr>
          </a:br>
          <a:r>
            <a:rPr lang="de-DE" sz="3200" dirty="0">
              <a:solidFill>
                <a:schemeClr val="tx1"/>
              </a:solidFill>
            </a:rPr>
            <a:t>📝</a:t>
          </a:r>
          <a:endParaRPr lang="de-DE" sz="2300" dirty="0">
            <a:solidFill>
              <a:schemeClr val="tx1"/>
            </a:solidFill>
          </a:endParaRPr>
        </a:p>
      </dgm:t>
    </dgm:pt>
    <dgm:pt modelId="{38741784-E8F6-4351-947A-3D8F77492220}">
      <dgm:prSet phldrT="[Text]" custT="1"/>
      <dgm:spPr/>
      <dgm:t>
        <a:bodyPr/>
        <a:lstStyle/>
        <a:p>
          <a:pPr algn="ctr"/>
          <a:r>
            <a:rPr lang="de-DE" sz="2800" dirty="0"/>
            <a:t>Bibel, Gottes Wesen, EET...</a:t>
          </a:r>
        </a:p>
      </dgm:t>
    </dgm:pt>
    <dgm:pt modelId="{FE839B0C-4129-4ADA-8614-E0CD29E900D0}" type="parTrans" cxnId="{0287C678-A9A3-4581-A92F-C975BB1EDF8B}">
      <dgm:prSet/>
      <dgm:spPr/>
      <dgm:t>
        <a:bodyPr/>
        <a:lstStyle/>
        <a:p>
          <a:endParaRPr lang="de-DE"/>
        </a:p>
      </dgm:t>
    </dgm:pt>
    <dgm:pt modelId="{3C493D11-C5FF-48E8-B1A3-8AB3B9E9A91C}" type="sibTrans" cxnId="{0287C678-A9A3-4581-A92F-C975BB1EDF8B}">
      <dgm:prSet/>
      <dgm:spPr/>
      <dgm:t>
        <a:bodyPr/>
        <a:lstStyle/>
        <a:p>
          <a:endParaRPr lang="de-DE"/>
        </a:p>
      </dgm:t>
    </dgm:pt>
    <dgm:pt modelId="{0E126075-EEA6-4E9B-93FC-0197D554874A}">
      <dgm:prSet phldrT="[Text]" custT="1"/>
      <dgm:spPr>
        <a:solidFill>
          <a:srgbClr val="FFC000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lIns="0" rIns="0"/>
        <a:lstStyle/>
        <a:p>
          <a:r>
            <a:rPr lang="de-DE" sz="3200" dirty="0">
              <a:solidFill>
                <a:schemeClr val="tx1"/>
              </a:solidFill>
            </a:rPr>
            <a:t>darüber beten </a:t>
          </a:r>
          <a:r>
            <a:rPr lang="de-DE" sz="2900" dirty="0">
              <a:solidFill>
                <a:schemeClr val="tx1"/>
              </a:solidFill>
            </a:rPr>
            <a:t>🙏</a:t>
          </a:r>
        </a:p>
      </dgm:t>
    </dgm:pt>
    <dgm:pt modelId="{F600BCBD-5C36-45CF-9427-034BAAC62BEA}" type="parTrans" cxnId="{4D1DD240-650C-457C-B752-568A336B1311}">
      <dgm:prSet/>
      <dgm:spPr/>
      <dgm:t>
        <a:bodyPr/>
        <a:lstStyle/>
        <a:p>
          <a:endParaRPr lang="de-DE"/>
        </a:p>
      </dgm:t>
    </dgm:pt>
    <dgm:pt modelId="{79394A1C-4064-4E9E-9FC0-A8B779DFF46A}" type="sibTrans" cxnId="{4D1DD240-650C-457C-B752-568A336B1311}">
      <dgm:prSet custT="1"/>
      <dgm:spPr/>
      <dgm:t>
        <a:bodyPr/>
        <a:lstStyle/>
        <a:p>
          <a:r>
            <a:rPr lang="de-DE" sz="2400" dirty="0">
              <a:solidFill>
                <a:schemeClr val="tx1"/>
              </a:solidFill>
            </a:rPr>
            <a:t>mich</a:t>
          </a:r>
          <a:br>
            <a:rPr lang="de-DE" sz="2400" dirty="0">
              <a:solidFill>
                <a:schemeClr val="tx1"/>
              </a:solidFill>
            </a:rPr>
          </a:br>
          <a:r>
            <a:rPr lang="de-DE" sz="2400" dirty="0">
              <a:solidFill>
                <a:schemeClr val="tx1"/>
              </a:solidFill>
            </a:rPr>
            <a:t>darauf vor-bereiten</a:t>
          </a:r>
        </a:p>
      </dgm:t>
    </dgm:pt>
    <dgm:pt modelId="{B3AF12DE-3AFE-4484-8ADE-8D836D797DF6}">
      <dgm:prSet phldrT="[Text]" custT="1"/>
      <dgm:spPr/>
      <dgm:t>
        <a:bodyPr/>
        <a:lstStyle/>
        <a:p>
          <a:pPr algn="ctr"/>
          <a:r>
            <a:rPr lang="de-DE" sz="5400" i="1" dirty="0"/>
            <a:t>aktiv</a:t>
          </a:r>
          <a:endParaRPr lang="de-DE" sz="4000" i="1" dirty="0"/>
        </a:p>
      </dgm:t>
    </dgm:pt>
    <dgm:pt modelId="{B8D976CE-F205-4FE6-8577-8C1CA44ED139}" type="parTrans" cxnId="{A63DC51B-36C9-4890-A932-4959E3BFC836}">
      <dgm:prSet/>
      <dgm:spPr/>
      <dgm:t>
        <a:bodyPr/>
        <a:lstStyle/>
        <a:p>
          <a:endParaRPr lang="de-DE"/>
        </a:p>
      </dgm:t>
    </dgm:pt>
    <dgm:pt modelId="{3F86D414-D1A7-4052-BBE9-8EFBDA229AEA}" type="sibTrans" cxnId="{A63DC51B-36C9-4890-A932-4959E3BFC836}">
      <dgm:prSet/>
      <dgm:spPr/>
      <dgm:t>
        <a:bodyPr/>
        <a:lstStyle/>
        <a:p>
          <a:endParaRPr lang="de-DE"/>
        </a:p>
      </dgm:t>
    </dgm:pt>
    <dgm:pt modelId="{0AF6767D-183C-4A34-9E5E-FEC7A8E90408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 lIns="0" rIns="0"/>
        <a:lstStyle/>
        <a:p>
          <a:endParaRPr lang="de-DE" sz="2000" dirty="0"/>
        </a:p>
      </dgm:t>
    </dgm:pt>
    <dgm:pt modelId="{6F323B8F-AAFE-407F-BED7-FD64E4482AA7}" type="parTrans" cxnId="{7BA1DD0D-BF36-4A8B-9810-73086B9FD95B}">
      <dgm:prSet/>
      <dgm:spPr/>
      <dgm:t>
        <a:bodyPr/>
        <a:lstStyle/>
        <a:p>
          <a:endParaRPr lang="de-DE"/>
        </a:p>
      </dgm:t>
    </dgm:pt>
    <dgm:pt modelId="{472EBF96-81C8-4BE8-81DD-10A2DD273496}" type="sibTrans" cxnId="{7BA1DD0D-BF36-4A8B-9810-73086B9FD95B}">
      <dgm:prSet/>
      <dgm:spPr/>
      <dgm:t>
        <a:bodyPr/>
        <a:lstStyle/>
        <a:p>
          <a:endParaRPr lang="de-DE"/>
        </a:p>
      </dgm:t>
    </dgm:pt>
    <dgm:pt modelId="{DCBD7E40-B905-4C7B-8718-B42C2B77869C}">
      <dgm:prSet phldrT="[Text]" custT="1"/>
      <dgm:spPr/>
      <dgm:t>
        <a:bodyPr/>
        <a:lstStyle/>
        <a:p>
          <a:pPr algn="ctr"/>
          <a:r>
            <a:rPr lang="de-DE" sz="4800" i="1" dirty="0"/>
            <a:t>werden!</a:t>
          </a:r>
        </a:p>
      </dgm:t>
    </dgm:pt>
    <dgm:pt modelId="{458A37E9-B188-4D36-8B05-8EA134BF2E46}" type="parTrans" cxnId="{725EFC9E-7ACC-4C82-B01A-7D14ED09188F}">
      <dgm:prSet/>
      <dgm:spPr/>
      <dgm:t>
        <a:bodyPr/>
        <a:lstStyle/>
        <a:p>
          <a:endParaRPr lang="de-DE"/>
        </a:p>
      </dgm:t>
    </dgm:pt>
    <dgm:pt modelId="{C746CD02-C007-4419-B58A-90981ADEC6A9}" type="sibTrans" cxnId="{725EFC9E-7ACC-4C82-B01A-7D14ED09188F}">
      <dgm:prSet/>
      <dgm:spPr/>
      <dgm:t>
        <a:bodyPr/>
        <a:lstStyle/>
        <a:p>
          <a:endParaRPr lang="de-DE"/>
        </a:p>
      </dgm:t>
    </dgm:pt>
    <dgm:pt modelId="{02C997DD-39B2-4BEC-82DD-BE42CDA6DDEB}" type="pres">
      <dgm:prSet presAssocID="{2DFAE49E-F77E-4A00-8350-D15DCC07DCB5}" presName="Name0" presStyleCnt="0">
        <dgm:presLayoutVars>
          <dgm:chMax/>
          <dgm:chPref/>
          <dgm:dir/>
          <dgm:animLvl val="lvl"/>
        </dgm:presLayoutVars>
      </dgm:prSet>
      <dgm:spPr/>
    </dgm:pt>
    <dgm:pt modelId="{85D336E5-5640-417F-8148-6A633975A3F3}" type="pres">
      <dgm:prSet presAssocID="{1FC1B2E2-C514-4162-987A-3EA223BA7AD8}" presName="composite" presStyleCnt="0"/>
      <dgm:spPr/>
    </dgm:pt>
    <dgm:pt modelId="{4AA30F40-96B4-4708-B9FC-98C11D15308E}" type="pres">
      <dgm:prSet presAssocID="{1FC1B2E2-C514-4162-987A-3EA223BA7AD8}" presName="Parent1" presStyleLbl="node1" presStyleIdx="0" presStyleCnt="6" custLinFactNeighborX="1309" custLinFactNeighborY="1139">
        <dgm:presLayoutVars>
          <dgm:chMax val="1"/>
          <dgm:chPref val="1"/>
          <dgm:bulletEnabled val="1"/>
        </dgm:presLayoutVars>
      </dgm:prSet>
      <dgm:spPr/>
    </dgm:pt>
    <dgm:pt modelId="{43627F21-20BB-4FEE-98FE-76D27E47E20A}" type="pres">
      <dgm:prSet presAssocID="{1FC1B2E2-C514-4162-987A-3EA223BA7AD8}" presName="Childtext1" presStyleLbl="revTx" presStyleIdx="0" presStyleCnt="3" custLinFactNeighborY="1898">
        <dgm:presLayoutVars>
          <dgm:chMax val="0"/>
          <dgm:chPref val="0"/>
          <dgm:bulletEnabled val="1"/>
        </dgm:presLayoutVars>
      </dgm:prSet>
      <dgm:spPr/>
    </dgm:pt>
    <dgm:pt modelId="{8EA478C8-54E1-405C-AE85-316054E29435}" type="pres">
      <dgm:prSet presAssocID="{1FC1B2E2-C514-4162-987A-3EA223BA7AD8}" presName="BalanceSpacing" presStyleCnt="0"/>
      <dgm:spPr/>
    </dgm:pt>
    <dgm:pt modelId="{860968CC-8F6C-44F0-8E57-D8132E9FEC46}" type="pres">
      <dgm:prSet presAssocID="{1FC1B2E2-C514-4162-987A-3EA223BA7AD8}" presName="BalanceSpacing1" presStyleCnt="0"/>
      <dgm:spPr/>
    </dgm:pt>
    <dgm:pt modelId="{7D8DD158-5E15-4B97-8067-0EA4910C0730}" type="pres">
      <dgm:prSet presAssocID="{3F12F176-255D-4A1A-8356-5547CF0DFC9C}" presName="Accent1Text" presStyleLbl="node1" presStyleIdx="1" presStyleCnt="6" custLinFactNeighborX="1309" custLinFactNeighborY="1139"/>
      <dgm:spPr/>
    </dgm:pt>
    <dgm:pt modelId="{BAF0FA47-73E8-4217-B7D7-A38806FE4FA3}" type="pres">
      <dgm:prSet presAssocID="{3F12F176-255D-4A1A-8356-5547CF0DFC9C}" presName="spaceBetweenRectangles" presStyleCnt="0"/>
      <dgm:spPr/>
    </dgm:pt>
    <dgm:pt modelId="{9737A0DB-4322-498D-834C-70D9C926C3C2}" type="pres">
      <dgm:prSet presAssocID="{0E126075-EEA6-4E9B-93FC-0197D554874A}" presName="composite" presStyleCnt="0"/>
      <dgm:spPr/>
    </dgm:pt>
    <dgm:pt modelId="{24FD874A-BE46-44A9-BE0B-8FEE9B132AA0}" type="pres">
      <dgm:prSet presAssocID="{0E126075-EEA6-4E9B-93FC-0197D554874A}" presName="Parent1" presStyleLbl="node1" presStyleIdx="2" presStyleCnt="6" custScaleX="101262" custLinFactNeighborX="1309" custLinFactNeighborY="1139">
        <dgm:presLayoutVars>
          <dgm:chMax val="1"/>
          <dgm:chPref val="1"/>
          <dgm:bulletEnabled val="1"/>
        </dgm:presLayoutVars>
      </dgm:prSet>
      <dgm:spPr>
        <a:xfrm rot="5400000">
          <a:off x="2559537" y="1824553"/>
          <a:ext cx="2008628" cy="1769560"/>
        </a:xfrm>
        <a:prstGeom prst="hexagon">
          <a:avLst>
            <a:gd name="adj" fmla="val 25000"/>
            <a:gd name="vf" fmla="val 115470"/>
          </a:avLst>
        </a:prstGeom>
      </dgm:spPr>
    </dgm:pt>
    <dgm:pt modelId="{E8C8273A-8DA2-4A4D-9863-6408AA30A48B}" type="pres">
      <dgm:prSet presAssocID="{0E126075-EEA6-4E9B-93FC-0197D554874A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05214991-6128-4960-A8B8-D5BDF60F985A}" type="pres">
      <dgm:prSet presAssocID="{0E126075-EEA6-4E9B-93FC-0197D554874A}" presName="BalanceSpacing" presStyleCnt="0"/>
      <dgm:spPr/>
    </dgm:pt>
    <dgm:pt modelId="{85BB7D21-5557-459E-977C-32AEDCDC5173}" type="pres">
      <dgm:prSet presAssocID="{0E126075-EEA6-4E9B-93FC-0197D554874A}" presName="BalanceSpacing1" presStyleCnt="0"/>
      <dgm:spPr/>
    </dgm:pt>
    <dgm:pt modelId="{60F608A8-7599-4E89-B6A9-A74B117BC66B}" type="pres">
      <dgm:prSet presAssocID="{79394A1C-4064-4E9E-9FC0-A8B779DFF46A}" presName="Accent1Text" presStyleLbl="node1" presStyleIdx="3" presStyleCnt="6" custLinFactNeighborX="1309" custLinFactNeighborY="1139"/>
      <dgm:spPr/>
    </dgm:pt>
    <dgm:pt modelId="{AE1CB42E-6D54-4DD9-8D57-948B1206BB81}" type="pres">
      <dgm:prSet presAssocID="{79394A1C-4064-4E9E-9FC0-A8B779DFF46A}" presName="spaceBetweenRectangles" presStyleCnt="0"/>
      <dgm:spPr/>
    </dgm:pt>
    <dgm:pt modelId="{D41E498F-0D86-481F-8498-3192C980AF75}" type="pres">
      <dgm:prSet presAssocID="{0AF6767D-183C-4A34-9E5E-FEC7A8E90408}" presName="composite" presStyleCnt="0"/>
      <dgm:spPr/>
    </dgm:pt>
    <dgm:pt modelId="{98E5A80B-6ABE-4DAB-939E-45F3453A61E6}" type="pres">
      <dgm:prSet presAssocID="{0AF6767D-183C-4A34-9E5E-FEC7A8E90408}" presName="Parent1" presStyleLbl="node1" presStyleIdx="4" presStyleCnt="6" custLinFactNeighborX="-256">
        <dgm:presLayoutVars>
          <dgm:chMax val="1"/>
          <dgm:chPref val="1"/>
          <dgm:bulletEnabled val="1"/>
        </dgm:presLayoutVars>
      </dgm:prSet>
      <dgm:spPr/>
    </dgm:pt>
    <dgm:pt modelId="{58C01631-E8A2-48FF-A8B1-0E07C92C2531}" type="pres">
      <dgm:prSet presAssocID="{0AF6767D-183C-4A34-9E5E-FEC7A8E90408}" presName="Childtext1" presStyleLbl="revTx" presStyleIdx="2" presStyleCnt="3" custScaleY="59616" custLinFactNeighborX="6556" custLinFactNeighborY="-21821">
        <dgm:presLayoutVars>
          <dgm:chMax val="0"/>
          <dgm:chPref val="0"/>
          <dgm:bulletEnabled val="1"/>
        </dgm:presLayoutVars>
      </dgm:prSet>
      <dgm:spPr/>
    </dgm:pt>
    <dgm:pt modelId="{AA7226A5-BDCC-41DB-A6FC-6EFA9F2E8EC4}" type="pres">
      <dgm:prSet presAssocID="{0AF6767D-183C-4A34-9E5E-FEC7A8E90408}" presName="BalanceSpacing" presStyleCnt="0"/>
      <dgm:spPr/>
    </dgm:pt>
    <dgm:pt modelId="{D8653D15-1F33-4B88-90F4-86A6774C1A32}" type="pres">
      <dgm:prSet presAssocID="{0AF6767D-183C-4A34-9E5E-FEC7A8E90408}" presName="BalanceSpacing1" presStyleCnt="0"/>
      <dgm:spPr/>
    </dgm:pt>
    <dgm:pt modelId="{53891AE3-FAA1-4544-9B12-3A8D91589AD6}" type="pres">
      <dgm:prSet presAssocID="{472EBF96-81C8-4BE8-81DD-10A2DD273496}" presName="Accent1Text" presStyleLbl="node1" presStyleIdx="5" presStyleCnt="6"/>
      <dgm:spPr/>
    </dgm:pt>
  </dgm:ptLst>
  <dgm:cxnLst>
    <dgm:cxn modelId="{7BA1DD0D-BF36-4A8B-9810-73086B9FD95B}" srcId="{2DFAE49E-F77E-4A00-8350-D15DCC07DCB5}" destId="{0AF6767D-183C-4A34-9E5E-FEC7A8E90408}" srcOrd="2" destOrd="0" parTransId="{6F323B8F-AAFE-407F-BED7-FD64E4482AA7}" sibTransId="{472EBF96-81C8-4BE8-81DD-10A2DD273496}"/>
    <dgm:cxn modelId="{A63DC51B-36C9-4890-A932-4959E3BFC836}" srcId="{0E126075-EEA6-4E9B-93FC-0197D554874A}" destId="{B3AF12DE-3AFE-4484-8ADE-8D836D797DF6}" srcOrd="0" destOrd="0" parTransId="{B8D976CE-F205-4FE6-8577-8C1CA44ED139}" sibTransId="{3F86D414-D1A7-4052-BBE9-8EFBDA229AEA}"/>
    <dgm:cxn modelId="{AE44BB27-72F3-4879-B8B9-A16DC4494472}" type="presOf" srcId="{1FC1B2E2-C514-4162-987A-3EA223BA7AD8}" destId="{4AA30F40-96B4-4708-B9FC-98C11D15308E}" srcOrd="0" destOrd="0" presId="urn:microsoft.com/office/officeart/2008/layout/AlternatingHexagons"/>
    <dgm:cxn modelId="{1BFA8A36-8CBA-458F-860E-0BAA3999C7FC}" type="presOf" srcId="{79394A1C-4064-4E9E-9FC0-A8B779DFF46A}" destId="{60F608A8-7599-4E89-B6A9-A74B117BC66B}" srcOrd="0" destOrd="0" presId="urn:microsoft.com/office/officeart/2008/layout/AlternatingHexagons"/>
    <dgm:cxn modelId="{CEE4173A-930D-4E23-8697-8BA67BF0124D}" type="presOf" srcId="{3F12F176-255D-4A1A-8356-5547CF0DFC9C}" destId="{7D8DD158-5E15-4B97-8067-0EA4910C0730}" srcOrd="0" destOrd="0" presId="urn:microsoft.com/office/officeart/2008/layout/AlternatingHexagons"/>
    <dgm:cxn modelId="{4D1DD240-650C-457C-B752-568A336B1311}" srcId="{2DFAE49E-F77E-4A00-8350-D15DCC07DCB5}" destId="{0E126075-EEA6-4E9B-93FC-0197D554874A}" srcOrd="1" destOrd="0" parTransId="{F600BCBD-5C36-45CF-9427-034BAAC62BEA}" sibTransId="{79394A1C-4064-4E9E-9FC0-A8B779DFF46A}"/>
    <dgm:cxn modelId="{3B78BE61-A1A4-4563-B414-9BCF323D1371}" type="presOf" srcId="{472EBF96-81C8-4BE8-81DD-10A2DD273496}" destId="{53891AE3-FAA1-4544-9B12-3A8D91589AD6}" srcOrd="0" destOrd="0" presId="urn:microsoft.com/office/officeart/2008/layout/AlternatingHexagons"/>
    <dgm:cxn modelId="{6F967C68-A4F1-4FDB-92F7-8E4D0833FBD9}" srcId="{2DFAE49E-F77E-4A00-8350-D15DCC07DCB5}" destId="{1FC1B2E2-C514-4162-987A-3EA223BA7AD8}" srcOrd="0" destOrd="0" parTransId="{265202ED-9086-4682-ACB8-FC68324D8C9E}" sibTransId="{3F12F176-255D-4A1A-8356-5547CF0DFC9C}"/>
    <dgm:cxn modelId="{0BB9F051-6D74-447D-B8FB-474369907C18}" type="presOf" srcId="{2DFAE49E-F77E-4A00-8350-D15DCC07DCB5}" destId="{02C997DD-39B2-4BEC-82DD-BE42CDA6DDEB}" srcOrd="0" destOrd="0" presId="urn:microsoft.com/office/officeart/2008/layout/AlternatingHexagons"/>
    <dgm:cxn modelId="{0287C678-A9A3-4581-A92F-C975BB1EDF8B}" srcId="{1FC1B2E2-C514-4162-987A-3EA223BA7AD8}" destId="{38741784-E8F6-4351-947A-3D8F77492220}" srcOrd="0" destOrd="0" parTransId="{FE839B0C-4129-4ADA-8614-E0CD29E900D0}" sibTransId="{3C493D11-C5FF-48E8-B1A3-8AB3B9E9A91C}"/>
    <dgm:cxn modelId="{1771A35A-D281-4F3C-BAEA-0E7AD8BEE9A2}" type="presOf" srcId="{38741784-E8F6-4351-947A-3D8F77492220}" destId="{43627F21-20BB-4FEE-98FE-76D27E47E20A}" srcOrd="0" destOrd="0" presId="urn:microsoft.com/office/officeart/2008/layout/AlternatingHexagons"/>
    <dgm:cxn modelId="{70C9EF85-C81A-4463-BE5B-EB228964B40F}" type="presOf" srcId="{DCBD7E40-B905-4C7B-8718-B42C2B77869C}" destId="{58C01631-E8A2-48FF-A8B1-0E07C92C2531}" srcOrd="0" destOrd="0" presId="urn:microsoft.com/office/officeart/2008/layout/AlternatingHexagons"/>
    <dgm:cxn modelId="{38F45386-D366-4A16-9AF2-361D4FB56B8F}" type="presOf" srcId="{0E126075-EEA6-4E9B-93FC-0197D554874A}" destId="{24FD874A-BE46-44A9-BE0B-8FEE9B132AA0}" srcOrd="0" destOrd="0" presId="urn:microsoft.com/office/officeart/2008/layout/AlternatingHexagons"/>
    <dgm:cxn modelId="{725EFC9E-7ACC-4C82-B01A-7D14ED09188F}" srcId="{0AF6767D-183C-4A34-9E5E-FEC7A8E90408}" destId="{DCBD7E40-B905-4C7B-8718-B42C2B77869C}" srcOrd="0" destOrd="0" parTransId="{458A37E9-B188-4D36-8B05-8EA134BF2E46}" sibTransId="{C746CD02-C007-4419-B58A-90981ADEC6A9}"/>
    <dgm:cxn modelId="{8BE56FEF-C114-47F3-B1A4-F08DDEC2051B}" type="presOf" srcId="{B3AF12DE-3AFE-4484-8ADE-8D836D797DF6}" destId="{E8C8273A-8DA2-4A4D-9863-6408AA30A48B}" srcOrd="0" destOrd="0" presId="urn:microsoft.com/office/officeart/2008/layout/AlternatingHexagons"/>
    <dgm:cxn modelId="{1EF79BF0-A16C-4E1D-AF8D-15EB3AD2DFA1}" type="presOf" srcId="{0AF6767D-183C-4A34-9E5E-FEC7A8E90408}" destId="{98E5A80B-6ABE-4DAB-939E-45F3453A61E6}" srcOrd="0" destOrd="0" presId="urn:microsoft.com/office/officeart/2008/layout/AlternatingHexagons"/>
    <dgm:cxn modelId="{B85DBFC9-5962-426D-939B-426EFB7CD52C}" type="presParOf" srcId="{02C997DD-39B2-4BEC-82DD-BE42CDA6DDEB}" destId="{85D336E5-5640-417F-8148-6A633975A3F3}" srcOrd="0" destOrd="0" presId="urn:microsoft.com/office/officeart/2008/layout/AlternatingHexagons"/>
    <dgm:cxn modelId="{9AD35EED-0FCF-4661-87AA-6A81A17D71CE}" type="presParOf" srcId="{85D336E5-5640-417F-8148-6A633975A3F3}" destId="{4AA30F40-96B4-4708-B9FC-98C11D15308E}" srcOrd="0" destOrd="0" presId="urn:microsoft.com/office/officeart/2008/layout/AlternatingHexagons"/>
    <dgm:cxn modelId="{BDAAAA91-7679-4C4D-BFA8-A4586A3BE738}" type="presParOf" srcId="{85D336E5-5640-417F-8148-6A633975A3F3}" destId="{43627F21-20BB-4FEE-98FE-76D27E47E20A}" srcOrd="1" destOrd="0" presId="urn:microsoft.com/office/officeart/2008/layout/AlternatingHexagons"/>
    <dgm:cxn modelId="{2F4D44E2-0078-42F6-9043-B6BB83C85802}" type="presParOf" srcId="{85D336E5-5640-417F-8148-6A633975A3F3}" destId="{8EA478C8-54E1-405C-AE85-316054E29435}" srcOrd="2" destOrd="0" presId="urn:microsoft.com/office/officeart/2008/layout/AlternatingHexagons"/>
    <dgm:cxn modelId="{EDE73355-645C-43CC-A6FF-E5DC6305D6FC}" type="presParOf" srcId="{85D336E5-5640-417F-8148-6A633975A3F3}" destId="{860968CC-8F6C-44F0-8E57-D8132E9FEC46}" srcOrd="3" destOrd="0" presId="urn:microsoft.com/office/officeart/2008/layout/AlternatingHexagons"/>
    <dgm:cxn modelId="{718B82EC-9FD1-44DC-9B40-8B653FA18661}" type="presParOf" srcId="{85D336E5-5640-417F-8148-6A633975A3F3}" destId="{7D8DD158-5E15-4B97-8067-0EA4910C0730}" srcOrd="4" destOrd="0" presId="urn:microsoft.com/office/officeart/2008/layout/AlternatingHexagons"/>
    <dgm:cxn modelId="{2A4B5F1E-7EB9-4BE8-AB29-02DB3CEB1F4C}" type="presParOf" srcId="{02C997DD-39B2-4BEC-82DD-BE42CDA6DDEB}" destId="{BAF0FA47-73E8-4217-B7D7-A38806FE4FA3}" srcOrd="1" destOrd="0" presId="urn:microsoft.com/office/officeart/2008/layout/AlternatingHexagons"/>
    <dgm:cxn modelId="{33C1AC5B-14D2-4D63-9852-B22768DC6D65}" type="presParOf" srcId="{02C997DD-39B2-4BEC-82DD-BE42CDA6DDEB}" destId="{9737A0DB-4322-498D-834C-70D9C926C3C2}" srcOrd="2" destOrd="0" presId="urn:microsoft.com/office/officeart/2008/layout/AlternatingHexagons"/>
    <dgm:cxn modelId="{8A1530F7-E923-46CE-8D8E-1185CCA7B01C}" type="presParOf" srcId="{9737A0DB-4322-498D-834C-70D9C926C3C2}" destId="{24FD874A-BE46-44A9-BE0B-8FEE9B132AA0}" srcOrd="0" destOrd="0" presId="urn:microsoft.com/office/officeart/2008/layout/AlternatingHexagons"/>
    <dgm:cxn modelId="{966BAC25-9ADB-4687-8850-3B02DACC3D51}" type="presParOf" srcId="{9737A0DB-4322-498D-834C-70D9C926C3C2}" destId="{E8C8273A-8DA2-4A4D-9863-6408AA30A48B}" srcOrd="1" destOrd="0" presId="urn:microsoft.com/office/officeart/2008/layout/AlternatingHexagons"/>
    <dgm:cxn modelId="{0A3F1E7F-6818-4FBF-9416-5B8893F42B0A}" type="presParOf" srcId="{9737A0DB-4322-498D-834C-70D9C926C3C2}" destId="{05214991-6128-4960-A8B8-D5BDF60F985A}" srcOrd="2" destOrd="0" presId="urn:microsoft.com/office/officeart/2008/layout/AlternatingHexagons"/>
    <dgm:cxn modelId="{71C57F5F-C387-42F2-9C9B-95DF5B18B39B}" type="presParOf" srcId="{9737A0DB-4322-498D-834C-70D9C926C3C2}" destId="{85BB7D21-5557-459E-977C-32AEDCDC5173}" srcOrd="3" destOrd="0" presId="urn:microsoft.com/office/officeart/2008/layout/AlternatingHexagons"/>
    <dgm:cxn modelId="{438B1744-BA60-4A62-AB6F-A03D99CF2500}" type="presParOf" srcId="{9737A0DB-4322-498D-834C-70D9C926C3C2}" destId="{60F608A8-7599-4E89-B6A9-A74B117BC66B}" srcOrd="4" destOrd="0" presId="urn:microsoft.com/office/officeart/2008/layout/AlternatingHexagons"/>
    <dgm:cxn modelId="{F37FBDE1-8E6C-44C6-A7E1-EF69B3E6D59D}" type="presParOf" srcId="{02C997DD-39B2-4BEC-82DD-BE42CDA6DDEB}" destId="{AE1CB42E-6D54-4DD9-8D57-948B1206BB81}" srcOrd="3" destOrd="0" presId="urn:microsoft.com/office/officeart/2008/layout/AlternatingHexagons"/>
    <dgm:cxn modelId="{32449D99-4617-4121-8FE9-34510B26F98D}" type="presParOf" srcId="{02C997DD-39B2-4BEC-82DD-BE42CDA6DDEB}" destId="{D41E498F-0D86-481F-8498-3192C980AF75}" srcOrd="4" destOrd="0" presId="urn:microsoft.com/office/officeart/2008/layout/AlternatingHexagons"/>
    <dgm:cxn modelId="{27F64558-A586-4063-85E5-0D13D8D4E89F}" type="presParOf" srcId="{D41E498F-0D86-481F-8498-3192C980AF75}" destId="{98E5A80B-6ABE-4DAB-939E-45F3453A61E6}" srcOrd="0" destOrd="0" presId="urn:microsoft.com/office/officeart/2008/layout/AlternatingHexagons"/>
    <dgm:cxn modelId="{3AA86A36-CC31-4764-A0C3-27E6C14E2066}" type="presParOf" srcId="{D41E498F-0D86-481F-8498-3192C980AF75}" destId="{58C01631-E8A2-48FF-A8B1-0E07C92C2531}" srcOrd="1" destOrd="0" presId="urn:microsoft.com/office/officeart/2008/layout/AlternatingHexagons"/>
    <dgm:cxn modelId="{34208123-D19F-4FFF-9DCD-31A54E63B51A}" type="presParOf" srcId="{D41E498F-0D86-481F-8498-3192C980AF75}" destId="{AA7226A5-BDCC-41DB-A6FC-6EFA9F2E8EC4}" srcOrd="2" destOrd="0" presId="urn:microsoft.com/office/officeart/2008/layout/AlternatingHexagons"/>
    <dgm:cxn modelId="{7EA5D44C-F12D-4CE6-BC87-D8A3FF627DD9}" type="presParOf" srcId="{D41E498F-0D86-481F-8498-3192C980AF75}" destId="{D8653D15-1F33-4B88-90F4-86A6774C1A32}" srcOrd="3" destOrd="0" presId="urn:microsoft.com/office/officeart/2008/layout/AlternatingHexagons"/>
    <dgm:cxn modelId="{12DF548D-FADD-44FF-88A2-8C0530A3A610}" type="presParOf" srcId="{D41E498F-0D86-481F-8498-3192C980AF75}" destId="{53891AE3-FAA1-4544-9B12-3A8D91589AD6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9DCA0-F205-4DB6-B3A4-B0794FA29D2B}">
      <dsp:nvSpPr>
        <dsp:cNvPr id="0" name=""/>
        <dsp:cNvSpPr/>
      </dsp:nvSpPr>
      <dsp:spPr>
        <a:xfrm>
          <a:off x="0" y="0"/>
          <a:ext cx="8128000" cy="942262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300" kern="1200" dirty="0">
              <a:solidFill>
                <a:schemeClr val="tx2"/>
              </a:solidFill>
            </a:rPr>
            <a:t>Das bedeutet:</a:t>
          </a:r>
        </a:p>
      </dsp:txBody>
      <dsp:txXfrm>
        <a:off x="0" y="0"/>
        <a:ext cx="8128000" cy="942262"/>
      </dsp:txXfrm>
    </dsp:sp>
    <dsp:sp modelId="{A1FE050D-73F9-4A98-94D7-D708425A9652}">
      <dsp:nvSpPr>
        <dsp:cNvPr id="0" name=""/>
        <dsp:cNvSpPr/>
      </dsp:nvSpPr>
      <dsp:spPr>
        <a:xfrm>
          <a:off x="3968" y="942262"/>
          <a:ext cx="2706687" cy="1978751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900" b="1" kern="1200" dirty="0">
              <a:solidFill>
                <a:schemeClr val="tx2"/>
              </a:solidFill>
            </a:rPr>
            <a:t>Gottes </a:t>
          </a:r>
          <a:r>
            <a:rPr lang="de-DE" sz="5900" b="1" kern="1200" dirty="0">
              <a:solidFill>
                <a:schemeClr val="accent2"/>
              </a:solidFill>
            </a:rPr>
            <a:t>Herz</a:t>
          </a:r>
          <a:r>
            <a:rPr lang="de-DE" sz="4800" b="1" kern="1200" dirty="0">
              <a:solidFill>
                <a:schemeClr val="tx2"/>
              </a:solidFill>
            </a:rPr>
            <a:t>❤</a:t>
          </a:r>
          <a:endParaRPr lang="de-DE" sz="5500" kern="1200" dirty="0">
            <a:solidFill>
              <a:schemeClr val="tx2"/>
            </a:solidFill>
          </a:endParaRPr>
        </a:p>
      </dsp:txBody>
      <dsp:txXfrm>
        <a:off x="3968" y="942262"/>
        <a:ext cx="2706687" cy="1978751"/>
      </dsp:txXfrm>
    </dsp:sp>
    <dsp:sp modelId="{1322DFF2-8B39-4D38-A408-5B9F5D9899BC}">
      <dsp:nvSpPr>
        <dsp:cNvPr id="0" name=""/>
        <dsp:cNvSpPr/>
      </dsp:nvSpPr>
      <dsp:spPr>
        <a:xfrm>
          <a:off x="2710656" y="942262"/>
          <a:ext cx="2706687" cy="1978751"/>
        </a:xfrm>
        <a:prstGeom prst="rect">
          <a:avLst/>
        </a:prstGeom>
        <a:solidFill>
          <a:schemeClr val="bg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3600" kern="1200" dirty="0">
              <a:solidFill>
                <a:schemeClr val="tx2"/>
              </a:solidFill>
            </a:rPr>
            <a:t>und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300" b="1" kern="1200" dirty="0">
              <a:solidFill>
                <a:schemeClr val="tx2"/>
              </a:solidFill>
            </a:rPr>
            <a:t>Gottes </a:t>
          </a:r>
          <a:r>
            <a:rPr lang="de-DE" sz="6300" b="1" kern="1200" dirty="0">
              <a:solidFill>
                <a:schemeClr val="accent5"/>
              </a:solidFill>
            </a:rPr>
            <a:t>Reden</a:t>
          </a:r>
          <a:endParaRPr lang="de-DE" sz="6300" kern="1200" dirty="0">
            <a:solidFill>
              <a:schemeClr val="accent5"/>
            </a:solidFill>
          </a:endParaRPr>
        </a:p>
      </dsp:txBody>
      <dsp:txXfrm>
        <a:off x="2710656" y="942262"/>
        <a:ext cx="2706687" cy="1978751"/>
      </dsp:txXfrm>
    </dsp:sp>
    <dsp:sp modelId="{63AB4034-5D27-4027-86A4-556844DEC109}">
      <dsp:nvSpPr>
        <dsp:cNvPr id="0" name=""/>
        <dsp:cNvSpPr/>
      </dsp:nvSpPr>
      <dsp:spPr>
        <a:xfrm>
          <a:off x="5417343" y="942262"/>
          <a:ext cx="2706687" cy="1978751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800" b="1" kern="1200" dirty="0">
              <a:solidFill>
                <a:schemeClr val="accent2"/>
              </a:solidFill>
              <a:sym typeface="MT Symbol" panose="04000400000000000000" pitchFamily="82" charset="2"/>
            </a:rPr>
            <a:t></a:t>
          </a:r>
          <a:r>
            <a:rPr lang="de-DE" sz="4800" b="1" kern="1200" dirty="0">
              <a:solidFill>
                <a:schemeClr val="tx2"/>
              </a:solidFill>
              <a:sym typeface="MT Symbol" panose="04000400000000000000" pitchFamily="82" charset="2"/>
            </a:rPr>
            <a:t> </a:t>
          </a:r>
          <a:r>
            <a:rPr lang="de-DE" sz="4800" kern="1200" dirty="0">
              <a:solidFill>
                <a:schemeClr val="tx2"/>
              </a:solidFill>
            </a:rPr>
            <a:t>weiter geben </a:t>
          </a:r>
          <a:r>
            <a:rPr lang="de-DE" sz="4800" b="1" kern="1200" dirty="0">
              <a:solidFill>
                <a:schemeClr val="accent2"/>
              </a:solidFill>
              <a:sym typeface="MT Symbol" panose="04000400000000000000" pitchFamily="82" charset="2"/>
            </a:rPr>
            <a:t></a:t>
          </a:r>
          <a:endParaRPr lang="de-DE" sz="4800" b="1" kern="1200" dirty="0">
            <a:solidFill>
              <a:schemeClr val="accent2"/>
            </a:solidFill>
          </a:endParaRPr>
        </a:p>
      </dsp:txBody>
      <dsp:txXfrm>
        <a:off x="5417343" y="942262"/>
        <a:ext cx="2706687" cy="1978751"/>
      </dsp:txXfrm>
    </dsp:sp>
    <dsp:sp modelId="{594AAEA9-C4E9-4416-A28F-27E840A6774B}">
      <dsp:nvSpPr>
        <dsp:cNvPr id="0" name=""/>
        <dsp:cNvSpPr/>
      </dsp:nvSpPr>
      <dsp:spPr>
        <a:xfrm>
          <a:off x="0" y="2921014"/>
          <a:ext cx="8128000" cy="219861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66E33-2009-4C66-A75A-E3A7CC2B42ED}">
      <dsp:nvSpPr>
        <dsp:cNvPr id="0" name=""/>
        <dsp:cNvSpPr/>
      </dsp:nvSpPr>
      <dsp:spPr>
        <a:xfrm>
          <a:off x="-452157" y="0"/>
          <a:ext cx="11419914" cy="4725534"/>
        </a:xfrm>
        <a:prstGeom prst="triangle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4AEDCB-D6F8-43B8-854F-C3BB0EA0A714}">
      <dsp:nvSpPr>
        <dsp:cNvPr id="0" name=""/>
        <dsp:cNvSpPr/>
      </dsp:nvSpPr>
      <dsp:spPr>
        <a:xfrm>
          <a:off x="5257815" y="403768"/>
          <a:ext cx="2960620" cy="11186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b="1" kern="1200" dirty="0"/>
            <a:t>Offenbarung</a:t>
          </a:r>
          <a:endParaRPr lang="de-DE" sz="3500" kern="1200" dirty="0"/>
        </a:p>
      </dsp:txBody>
      <dsp:txXfrm>
        <a:off x="5312422" y="458375"/>
        <a:ext cx="2851406" cy="1009408"/>
      </dsp:txXfrm>
    </dsp:sp>
    <dsp:sp modelId="{1A015314-C649-4187-A583-125179B180D7}">
      <dsp:nvSpPr>
        <dsp:cNvPr id="0" name=""/>
        <dsp:cNvSpPr/>
      </dsp:nvSpPr>
      <dsp:spPr>
        <a:xfrm>
          <a:off x="5257815" y="1748517"/>
          <a:ext cx="4081261" cy="11186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b="1" kern="1200" dirty="0"/>
            <a:t>Auslegung</a:t>
          </a:r>
          <a:endParaRPr lang="de-DE" sz="3500" kern="1200" dirty="0"/>
        </a:p>
      </dsp:txBody>
      <dsp:txXfrm>
        <a:off x="5312422" y="1803124"/>
        <a:ext cx="3972047" cy="1009408"/>
      </dsp:txXfrm>
    </dsp:sp>
    <dsp:sp modelId="{7E2B6893-B9C8-472A-92AC-9BA211D44B09}">
      <dsp:nvSpPr>
        <dsp:cNvPr id="0" name=""/>
        <dsp:cNvSpPr/>
      </dsp:nvSpPr>
      <dsp:spPr>
        <a:xfrm>
          <a:off x="5257815" y="3121995"/>
          <a:ext cx="5222544" cy="11186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b="1" kern="1200" dirty="0"/>
            <a:t>Anwendung</a:t>
          </a:r>
          <a:endParaRPr lang="de-DE" sz="3500" kern="1200" dirty="0"/>
        </a:p>
      </dsp:txBody>
      <dsp:txXfrm>
        <a:off x="5312422" y="3176602"/>
        <a:ext cx="5113330" cy="10094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66E33-2009-4C66-A75A-E3A7CC2B42ED}">
      <dsp:nvSpPr>
        <dsp:cNvPr id="0" name=""/>
        <dsp:cNvSpPr/>
      </dsp:nvSpPr>
      <dsp:spPr>
        <a:xfrm>
          <a:off x="430476" y="0"/>
          <a:ext cx="11258575" cy="4724399"/>
        </a:xfrm>
        <a:prstGeom prst="triangle">
          <a:avLst/>
        </a:prstGeom>
        <a:solidFill>
          <a:schemeClr val="bg2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4AEDCB-D6F8-43B8-854F-C3BB0EA0A714}">
      <dsp:nvSpPr>
        <dsp:cNvPr id="0" name=""/>
        <dsp:cNvSpPr/>
      </dsp:nvSpPr>
      <dsp:spPr>
        <a:xfrm>
          <a:off x="783772" y="420079"/>
          <a:ext cx="10100427" cy="11519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tabLst>
              <a:tab pos="2511425" algn="l"/>
              <a:tab pos="2873375" algn="l"/>
            </a:tabLst>
          </a:pPr>
          <a:r>
            <a:rPr lang="de-DE" sz="3200" b="1" kern="1200" dirty="0"/>
            <a:t>Offenbarung: </a:t>
          </a:r>
          <a:r>
            <a:rPr lang="de-DE" sz="3200" kern="1200" dirty="0"/>
            <a:t>	der Impuls Gottes (oft bildhaft, symbolisch)</a:t>
          </a:r>
        </a:p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  <a:tabLst>
              <a:tab pos="2511425" algn="l"/>
              <a:tab pos="2873375" algn="l"/>
            </a:tabLst>
          </a:pPr>
          <a:r>
            <a:rPr lang="de-DE" sz="2800" kern="1200" dirty="0">
              <a:solidFill>
                <a:srgbClr val="0070C0"/>
              </a:solidFill>
              <a:sym typeface="Wingdings" panose="05000000000000000000" pitchFamily="2" charset="2"/>
            </a:rPr>
            <a:t> 	</a:t>
          </a:r>
          <a:r>
            <a:rPr lang="de-DE" sz="2800" kern="1200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rPr>
            <a:t>verantwortlich: Hörender</a:t>
          </a:r>
          <a:endParaRPr lang="de-DE" sz="28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840008" y="476315"/>
        <a:ext cx="9987955" cy="1039527"/>
      </dsp:txXfrm>
    </dsp:sp>
    <dsp:sp modelId="{1A015314-C649-4187-A583-125179B180D7}">
      <dsp:nvSpPr>
        <dsp:cNvPr id="0" name=""/>
        <dsp:cNvSpPr/>
      </dsp:nvSpPr>
      <dsp:spPr>
        <a:xfrm>
          <a:off x="769492" y="1739021"/>
          <a:ext cx="10118115" cy="11650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2511425" algn="l"/>
              <a:tab pos="2873375" algn="l"/>
            </a:tabLst>
          </a:pPr>
          <a:r>
            <a:rPr lang="de-DE" sz="3200" b="1" kern="1200" dirty="0"/>
            <a:t>Auslegung:</a:t>
          </a:r>
          <a:r>
            <a:rPr lang="de-DE" sz="3200" kern="1200" dirty="0"/>
            <a:t> 	„was ist damit gemeint?“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2511425" algn="l"/>
              <a:tab pos="2873375" algn="l"/>
            </a:tabLst>
          </a:pPr>
          <a:r>
            <a:rPr lang="de-DE" sz="2800" kern="1200" dirty="0">
              <a:solidFill>
                <a:srgbClr val="0070C0"/>
              </a:solidFill>
              <a:sym typeface="Wingdings" panose="05000000000000000000" pitchFamily="2" charset="2"/>
            </a:rPr>
            <a:t> 	</a:t>
          </a:r>
          <a:r>
            <a:rPr lang="de-DE" sz="2800" kern="1200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rPr>
            <a:t>verantwortlich: Hörender und Empfangender</a:t>
          </a:r>
          <a:endParaRPr lang="de-DE" sz="28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826365" y="1795894"/>
        <a:ext cx="10004369" cy="1051301"/>
      </dsp:txXfrm>
    </dsp:sp>
    <dsp:sp modelId="{7E2B6893-B9C8-472A-92AC-9BA211D44B09}">
      <dsp:nvSpPr>
        <dsp:cNvPr id="0" name=""/>
        <dsp:cNvSpPr/>
      </dsp:nvSpPr>
      <dsp:spPr>
        <a:xfrm>
          <a:off x="798727" y="3097584"/>
          <a:ext cx="10070516" cy="11521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2511425" algn="l"/>
              <a:tab pos="2873375" algn="l"/>
            </a:tabLst>
          </a:pPr>
          <a:r>
            <a:rPr lang="de-DE" sz="3200" b="1" kern="1200" dirty="0"/>
            <a:t>Anwendung:</a:t>
          </a:r>
          <a:r>
            <a:rPr lang="de-DE" sz="3200" kern="1200" dirty="0"/>
            <a:t> 	„was ist zu tun?“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2511425" algn="l"/>
              <a:tab pos="2873375" algn="l"/>
            </a:tabLst>
          </a:pPr>
          <a:r>
            <a:rPr lang="de-DE" sz="2800" kern="1200" dirty="0">
              <a:solidFill>
                <a:srgbClr val="0070C0"/>
              </a:solidFill>
              <a:sym typeface="Wingdings" panose="05000000000000000000" pitchFamily="2" charset="2"/>
            </a:rPr>
            <a:t> 	</a:t>
          </a:r>
          <a:r>
            <a:rPr lang="de-DE" sz="2800" kern="1200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rPr>
            <a:t>verantwortlich: Hörender und Empfangender</a:t>
          </a:r>
          <a:endParaRPr lang="de-DE" sz="28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854972" y="3153829"/>
        <a:ext cx="9958026" cy="10396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30F40-96B4-4708-B9FC-98C11D15308E}">
      <dsp:nvSpPr>
        <dsp:cNvPr id="0" name=""/>
        <dsp:cNvSpPr/>
      </dsp:nvSpPr>
      <dsp:spPr>
        <a:xfrm rot="5400000">
          <a:off x="3997994" y="178542"/>
          <a:ext cx="2301048" cy="2001912"/>
        </a:xfrm>
        <a:prstGeom prst="hexagon">
          <a:avLst>
            <a:gd name="adj" fmla="val 25000"/>
            <a:gd name="vf" fmla="val 11547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 dirty="0">
              <a:solidFill>
                <a:schemeClr val="tx1"/>
              </a:solidFill>
            </a:rPr>
            <a:t>Prüfen</a:t>
          </a:r>
          <a:br>
            <a:rPr lang="de-DE" sz="3200" kern="1200" dirty="0">
              <a:solidFill>
                <a:schemeClr val="tx1"/>
              </a:solidFill>
            </a:rPr>
          </a:br>
          <a:r>
            <a:rPr lang="de-DE" sz="3200" kern="1200" dirty="0">
              <a:solidFill>
                <a:schemeClr val="tx1"/>
              </a:solidFill>
            </a:rPr>
            <a:t>⚠</a:t>
          </a:r>
        </a:p>
      </dsp:txBody>
      <dsp:txXfrm rot="-5400000">
        <a:off x="4459527" y="387554"/>
        <a:ext cx="1377982" cy="1583888"/>
      </dsp:txXfrm>
    </dsp:sp>
    <dsp:sp modelId="{43627F21-20BB-4FEE-98FE-76D27E47E20A}">
      <dsp:nvSpPr>
        <dsp:cNvPr id="0" name=""/>
        <dsp:cNvSpPr/>
      </dsp:nvSpPr>
      <dsp:spPr>
        <a:xfrm>
          <a:off x="6184017" y="489179"/>
          <a:ext cx="2567970" cy="13806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Bibel, Gottes Wesen, EET...</a:t>
          </a:r>
        </a:p>
      </dsp:txBody>
      <dsp:txXfrm>
        <a:off x="6184017" y="489179"/>
        <a:ext cx="2567970" cy="1380629"/>
      </dsp:txXfrm>
    </dsp:sp>
    <dsp:sp modelId="{7D8DD158-5E15-4B97-8067-0EA4910C0730}">
      <dsp:nvSpPr>
        <dsp:cNvPr id="0" name=""/>
        <dsp:cNvSpPr/>
      </dsp:nvSpPr>
      <dsp:spPr>
        <a:xfrm rot="5400000">
          <a:off x="1835929" y="178542"/>
          <a:ext cx="2301048" cy="200191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kern="1200" dirty="0">
              <a:solidFill>
                <a:schemeClr val="tx1"/>
              </a:solidFill>
            </a:rPr>
            <a:t>auf-schreiben</a:t>
          </a:r>
          <a:br>
            <a:rPr lang="de-DE" sz="2300" kern="1200" dirty="0">
              <a:solidFill>
                <a:schemeClr val="tx1"/>
              </a:solidFill>
            </a:rPr>
          </a:br>
          <a:r>
            <a:rPr lang="de-DE" sz="3200" kern="1200" dirty="0">
              <a:solidFill>
                <a:schemeClr val="tx1"/>
              </a:solidFill>
            </a:rPr>
            <a:t>📝</a:t>
          </a:r>
          <a:endParaRPr lang="de-DE" sz="2300" kern="1200" dirty="0">
            <a:solidFill>
              <a:schemeClr val="tx1"/>
            </a:solidFill>
          </a:endParaRPr>
        </a:p>
      </dsp:txBody>
      <dsp:txXfrm rot="-5400000">
        <a:off x="2297462" y="387554"/>
        <a:ext cx="1377982" cy="1583888"/>
      </dsp:txXfrm>
    </dsp:sp>
    <dsp:sp modelId="{24FD874A-BE46-44A9-BE0B-8FEE9B132AA0}">
      <dsp:nvSpPr>
        <dsp:cNvPr id="0" name=""/>
        <dsp:cNvSpPr/>
      </dsp:nvSpPr>
      <dsp:spPr>
        <a:xfrm rot="5400000">
          <a:off x="2912820" y="2119040"/>
          <a:ext cx="2301048" cy="2027176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 dirty="0">
              <a:solidFill>
                <a:schemeClr val="tx1"/>
              </a:solidFill>
            </a:rPr>
            <a:t>darüber beten </a:t>
          </a:r>
          <a:r>
            <a:rPr lang="de-DE" sz="2900" kern="1200" dirty="0">
              <a:solidFill>
                <a:schemeClr val="tx1"/>
              </a:solidFill>
            </a:rPr>
            <a:t>🙏</a:t>
          </a:r>
        </a:p>
      </dsp:txBody>
      <dsp:txXfrm rot="-5400000">
        <a:off x="3367512" y="2342789"/>
        <a:ext cx="1391664" cy="1579678"/>
      </dsp:txXfrm>
    </dsp:sp>
    <dsp:sp modelId="{E8C8273A-8DA2-4A4D-9863-6408AA30A48B}">
      <dsp:nvSpPr>
        <dsp:cNvPr id="0" name=""/>
        <dsp:cNvSpPr/>
      </dsp:nvSpPr>
      <dsp:spPr>
        <a:xfrm>
          <a:off x="468213" y="2416105"/>
          <a:ext cx="2485132" cy="13806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400" i="1" kern="1200" dirty="0"/>
            <a:t>aktiv</a:t>
          </a:r>
          <a:endParaRPr lang="de-DE" sz="4000" i="1" kern="1200" dirty="0"/>
        </a:p>
      </dsp:txBody>
      <dsp:txXfrm>
        <a:off x="468213" y="2416105"/>
        <a:ext cx="2485132" cy="1380629"/>
      </dsp:txXfrm>
    </dsp:sp>
    <dsp:sp modelId="{60F608A8-7599-4E89-B6A9-A74B117BC66B}">
      <dsp:nvSpPr>
        <dsp:cNvPr id="0" name=""/>
        <dsp:cNvSpPr/>
      </dsp:nvSpPr>
      <dsp:spPr>
        <a:xfrm rot="5400000">
          <a:off x="5074885" y="2131672"/>
          <a:ext cx="2301048" cy="200191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>
              <a:solidFill>
                <a:schemeClr val="tx1"/>
              </a:solidFill>
            </a:rPr>
            <a:t>mich</a:t>
          </a:r>
          <a:br>
            <a:rPr lang="de-DE" sz="2400" kern="1200" dirty="0">
              <a:solidFill>
                <a:schemeClr val="tx1"/>
              </a:solidFill>
            </a:rPr>
          </a:br>
          <a:r>
            <a:rPr lang="de-DE" sz="2400" kern="1200" dirty="0">
              <a:solidFill>
                <a:schemeClr val="tx1"/>
              </a:solidFill>
            </a:rPr>
            <a:t>darauf vor-bereiten</a:t>
          </a:r>
        </a:p>
      </dsp:txBody>
      <dsp:txXfrm rot="-5400000">
        <a:off x="5536418" y="2340684"/>
        <a:ext cx="1377982" cy="1583888"/>
      </dsp:txXfrm>
    </dsp:sp>
    <dsp:sp modelId="{98E5A80B-6ABE-4DAB-939E-45F3453A61E6}">
      <dsp:nvSpPr>
        <dsp:cNvPr id="0" name=""/>
        <dsp:cNvSpPr/>
      </dsp:nvSpPr>
      <dsp:spPr>
        <a:xfrm rot="5400000">
          <a:off x="3966664" y="4058593"/>
          <a:ext cx="2301048" cy="2001912"/>
        </a:xfrm>
        <a:prstGeom prst="hexagon">
          <a:avLst>
            <a:gd name="adj" fmla="val 25000"/>
            <a:gd name="vf" fmla="val 115470"/>
          </a:avLst>
        </a:prstGeom>
        <a:solidFill>
          <a:schemeClr val="bg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6200" rIns="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000" kern="1200" dirty="0"/>
        </a:p>
      </dsp:txBody>
      <dsp:txXfrm rot="-5400000">
        <a:off x="4428197" y="4267605"/>
        <a:ext cx="1377982" cy="1583888"/>
      </dsp:txXfrm>
    </dsp:sp>
    <dsp:sp modelId="{58C01631-E8A2-48FF-A8B1-0E07C92C2531}">
      <dsp:nvSpPr>
        <dsp:cNvPr id="0" name=""/>
        <dsp:cNvSpPr/>
      </dsp:nvSpPr>
      <dsp:spPr>
        <a:xfrm>
          <a:off x="6352373" y="4346744"/>
          <a:ext cx="2567970" cy="823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800" i="1" kern="1200" dirty="0"/>
            <a:t>werden!</a:t>
          </a:r>
        </a:p>
      </dsp:txBody>
      <dsp:txXfrm>
        <a:off x="6352373" y="4346744"/>
        <a:ext cx="2567970" cy="823075"/>
      </dsp:txXfrm>
    </dsp:sp>
    <dsp:sp modelId="{53891AE3-FAA1-4544-9B12-3A8D91589AD6}">
      <dsp:nvSpPr>
        <dsp:cNvPr id="0" name=""/>
        <dsp:cNvSpPr/>
      </dsp:nvSpPr>
      <dsp:spPr>
        <a:xfrm rot="5400000">
          <a:off x="1809724" y="4058593"/>
          <a:ext cx="2301048" cy="200191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3600" kern="1200"/>
        </a:p>
      </dsp:txBody>
      <dsp:txXfrm rot="-5400000">
        <a:off x="2271257" y="4267605"/>
        <a:ext cx="1377982" cy="1583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B162C-2DF6-4B22-A96A-67E4B54905C2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F4B48-1C50-4EEE-BFB3-A6742F8413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97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13107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Basics 9 (Teil 1)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7463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dirty="0"/>
              <a:t>Immer: prüfen! </a:t>
            </a:r>
            <a:r>
              <a:rPr lang="de-DE" b="0" dirty="0"/>
              <a:t>D.h. passt es mit …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dirty="0"/>
              <a:t>Widerspricht es nicht der Bibel?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dirty="0"/>
              <a:t>Entspricht es Gottes Wesen?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dirty="0"/>
              <a:t>Ist es Evangelium (positiv in der Stoßrichtung)?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dirty="0"/>
              <a:t>Wirkt es gemäß EET?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dirty="0"/>
              <a:t>Aufschreiben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b="0" dirty="0"/>
              <a:t>Hab 2,2: „…Schreib das Gesicht auf, und zwar deutlich auf die Tafeln, damit man es geläufig lesen kann.“</a:t>
            </a:r>
            <a:endParaRPr lang="de-DE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dirty="0"/>
              <a:t>darüber beten: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b="0" dirty="0"/>
              <a:t>Was bedeutet das für mich?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b="0" dirty="0"/>
              <a:t>Für wann ist der Eindruck?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b="0" dirty="0"/>
              <a:t>Was muss/kann ich dafür tun?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dirty="0"/>
              <a:t>=&gt; mich darauf vorbereiten</a:t>
            </a:r>
            <a:r>
              <a:rPr lang="de-DE" dirty="0"/>
              <a:t> (aktiv werden!)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979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Basics 9 (Teil 2)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42139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800" dirty="0">
                <a:latin typeface="Calibri" panose="020F0502020204030204" pitchFamily="34" charset="0"/>
              </a:rPr>
              <a:t>1Kor 14,3	Wer aber weissagt, redet zu den Menschen [zur] Erbauung und Ermahnung und </a:t>
            </a:r>
            <a:r>
              <a:rPr lang="de-DE" sz="1800" b="1" dirty="0">
                <a:latin typeface="Calibri" panose="020F0502020204030204" pitchFamily="34" charset="0"/>
              </a:rPr>
              <a:t>Tröstung</a:t>
            </a:r>
            <a:r>
              <a:rPr lang="de-DE" sz="1800" b="0" dirty="0">
                <a:latin typeface="Calibri" panose="020F0502020204030204" pitchFamily="34" charset="0"/>
              </a:rPr>
              <a:t>.</a:t>
            </a:r>
          </a:p>
          <a:p>
            <a:endParaRPr lang="de-DE" sz="1800" b="0" dirty="0">
              <a:latin typeface="Calibri" panose="020F050202020403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058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88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Gilt auch für die anderen Gaben! Hier:</a:t>
            </a:r>
            <a:br>
              <a:rPr lang="de-DE" dirty="0"/>
            </a:br>
            <a:r>
              <a:rPr lang="de-DE" dirty="0"/>
              <a:t>Wir lernen zu hören</a:t>
            </a:r>
          </a:p>
          <a:p>
            <a:r>
              <a:rPr lang="de-DE" dirty="0"/>
              <a:t>…und es geht dann noch weiter!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de-DE" dirty="0"/>
              <a:t>Spricht zu uns über andere, die</a:t>
            </a:r>
          </a:p>
          <a:p>
            <a:pPr marL="171450" indent="-171450">
              <a:buFontTx/>
              <a:buChar char="-"/>
            </a:pPr>
            <a:r>
              <a:rPr lang="de-DE" dirty="0"/>
              <a:t>vielleicht noch nicht so geübt sind oder</a:t>
            </a:r>
          </a:p>
          <a:p>
            <a:pPr marL="171450" indent="-171450">
              <a:buFontTx/>
              <a:buChar char="-"/>
            </a:pPr>
            <a:r>
              <a:rPr lang="de-DE" dirty="0"/>
              <a:t>Eine zusätzliche Bestätigung brauchen.</a:t>
            </a:r>
          </a:p>
          <a:p>
            <a:pPr marL="0" indent="0">
              <a:buFontTx/>
              <a:buNone/>
            </a:pPr>
            <a:r>
              <a:rPr lang="de-DE" dirty="0"/>
              <a:t>Das ist das Herz des prophetischen!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2829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dirty="0"/>
              <a:t>Prophetische Gaben: </a:t>
            </a:r>
            <a:r>
              <a:rPr lang="de-DE" dirty="0"/>
              <a:t>Erkenntnis, Weisheit, Weissagung - </a:t>
            </a:r>
            <a:r>
              <a:rPr lang="de-DE" b="1" dirty="0"/>
              <a:t>1.Kor.12,8-10</a:t>
            </a:r>
            <a:br>
              <a:rPr lang="de-DE" b="1" dirty="0"/>
            </a:br>
            <a:r>
              <a:rPr lang="de-DE" dirty="0"/>
              <a:t>=&gt; Für alle verfügbar – 1Kor12,31 </a:t>
            </a:r>
            <a:r>
              <a:rPr lang="de-DE" sz="1800" dirty="0">
                <a:latin typeface="Calibri" panose="020F0502020204030204" pitchFamily="34" charset="0"/>
              </a:rPr>
              <a:t>„Eifert aber um die größeren Gnadengaben!“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b="1" dirty="0"/>
              <a:t>Prophetisch begabte Menschen:</a:t>
            </a:r>
            <a:r>
              <a:rPr lang="de-DE" dirty="0"/>
              <a:t>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b="1" dirty="0"/>
              <a:t>Prophet als Dienstgabe:</a:t>
            </a:r>
            <a:r>
              <a:rPr lang="de-DE" dirty="0"/>
              <a:t> Eph. 4,11-12</a:t>
            </a:r>
            <a:br>
              <a:rPr lang="de-DE" dirty="0"/>
            </a:br>
            <a:endParaRPr lang="de-DE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b="1" dirty="0"/>
              <a:t>Prophetische Kultur/Atmosphäre </a:t>
            </a:r>
            <a:r>
              <a:rPr lang="de-DE" dirty="0"/>
              <a:t>setzt alle Ebenen frei (Bethel / </a:t>
            </a:r>
            <a:r>
              <a:rPr lang="de-DE" dirty="0" err="1"/>
              <a:t>Penzhorn</a:t>
            </a:r>
            <a:r>
              <a:rPr lang="de-DE" dirty="0"/>
              <a:t>)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995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Berufung 	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 </a:t>
            </a:r>
            <a:r>
              <a:rPr lang="de-DE" dirty="0"/>
              <a:t>Identität</a:t>
            </a:r>
          </a:p>
          <a:p>
            <a:r>
              <a:rPr lang="de-DE" dirty="0"/>
              <a:t>Gabe(n)	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 Fähigkeiten → </a:t>
            </a:r>
            <a:r>
              <a:rPr lang="de-DE" dirty="0"/>
              <a:t>Befähigung (Werkzeug für Berufung)</a:t>
            </a:r>
          </a:p>
          <a:p>
            <a:r>
              <a:rPr lang="de-DE" dirty="0"/>
              <a:t>Salbung	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 </a:t>
            </a:r>
            <a:r>
              <a:rPr lang="de-DE" dirty="0"/>
              <a:t>konkreter Auftrag mit Aussendung + </a:t>
            </a:r>
            <a:r>
              <a:rPr lang="de-DE" dirty="0" err="1"/>
              <a:t>Bevollmächtgung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9857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6778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de-DE" b="1" dirty="0"/>
              <a:t>Offenbarung</a:t>
            </a:r>
            <a:r>
              <a:rPr lang="de-DE" dirty="0"/>
              <a:t> - der Impuls Gottes, oft bildhaft, symbolisch</a:t>
            </a:r>
            <a:br>
              <a:rPr lang="de-DE" dirty="0"/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de-DE" dirty="0">
                <a:sym typeface="Wingdings" panose="05000000000000000000" pitchFamily="2" charset="2"/>
              </a:rPr>
              <a:t> verantwortlich: Hörender</a:t>
            </a:r>
            <a:endParaRPr lang="de-DE" dirty="0"/>
          </a:p>
          <a:p>
            <a:pPr marL="228600" indent="-228600">
              <a:buFont typeface="+mj-lt"/>
              <a:buAutoNum type="arabicPeriod"/>
            </a:pPr>
            <a:r>
              <a:rPr lang="de-DE" b="1" dirty="0"/>
              <a:t>Auslegung</a:t>
            </a:r>
            <a:r>
              <a:rPr lang="de-DE" dirty="0"/>
              <a:t> – was ist damit gemeint? </a:t>
            </a:r>
            <a:r>
              <a:rPr lang="de-DE" b="1" dirty="0"/>
              <a:t>(BASICS 7)</a:t>
            </a:r>
            <a:br>
              <a:rPr lang="de-DE" dirty="0"/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de-DE" dirty="0">
                <a:sym typeface="Wingdings" panose="05000000000000000000" pitchFamily="2" charset="2"/>
              </a:rPr>
              <a:t> verantwortlich: </a:t>
            </a:r>
            <a:r>
              <a:rPr lang="de-DE" i="1" dirty="0">
                <a:sym typeface="Wingdings" panose="05000000000000000000" pitchFamily="2" charset="2"/>
              </a:rPr>
              <a:t>sowohl</a:t>
            </a:r>
            <a:r>
              <a:rPr lang="de-DE" dirty="0">
                <a:sym typeface="Wingdings" panose="05000000000000000000" pitchFamily="2" charset="2"/>
              </a:rPr>
              <a:t> Hörender </a:t>
            </a:r>
            <a:r>
              <a:rPr lang="de-DE" i="1" dirty="0">
                <a:sym typeface="Wingdings" panose="05000000000000000000" pitchFamily="2" charset="2"/>
              </a:rPr>
              <a:t>als auch </a:t>
            </a:r>
            <a:r>
              <a:rPr lang="de-DE" dirty="0">
                <a:sym typeface="Wingdings" panose="05000000000000000000" pitchFamily="2" charset="2"/>
              </a:rPr>
              <a:t>Empfangender</a:t>
            </a:r>
            <a:br>
              <a:rPr lang="de-DE" dirty="0">
                <a:sym typeface="Wingdings" panose="05000000000000000000" pitchFamily="2" charset="2"/>
              </a:rPr>
            </a:br>
            <a:r>
              <a:rPr lang="de-DE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de-DE" dirty="0">
                <a:highlight>
                  <a:srgbClr val="FFFF00"/>
                </a:highlight>
                <a:sym typeface="Wingdings" panose="05000000000000000000" pitchFamily="2" charset="2"/>
              </a:rPr>
              <a:t> Als Hörender hat man NICHT automatisch die Auslegung!!!</a:t>
            </a:r>
            <a:endParaRPr lang="de-DE" dirty="0">
              <a:highlight>
                <a:srgbClr val="FFFF00"/>
              </a:highlight>
            </a:endParaRPr>
          </a:p>
          <a:p>
            <a:pPr marL="228600" indent="-228600">
              <a:buFont typeface="+mj-lt"/>
              <a:buAutoNum type="arabicPeriod"/>
            </a:pPr>
            <a:r>
              <a:rPr lang="de-DE" b="1" dirty="0"/>
              <a:t>Anwendung</a:t>
            </a:r>
            <a:r>
              <a:rPr lang="de-DE" dirty="0"/>
              <a:t> – was ist zu tun? </a:t>
            </a:r>
            <a:r>
              <a:rPr lang="de-DE" b="1" dirty="0"/>
              <a:t>(BASICS 8)</a:t>
            </a:r>
            <a:br>
              <a:rPr lang="de-DE" dirty="0"/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de-DE" dirty="0">
                <a:sym typeface="Wingdings" panose="05000000000000000000" pitchFamily="2" charset="2"/>
              </a:rPr>
              <a:t> verantwortlich: </a:t>
            </a:r>
            <a:r>
              <a:rPr lang="de-DE" i="1" dirty="0">
                <a:sym typeface="Wingdings" panose="05000000000000000000" pitchFamily="2" charset="2"/>
              </a:rPr>
              <a:t>sowohl</a:t>
            </a:r>
            <a:r>
              <a:rPr lang="de-DE" dirty="0">
                <a:sym typeface="Wingdings" panose="05000000000000000000" pitchFamily="2" charset="2"/>
              </a:rPr>
              <a:t> Hörender </a:t>
            </a:r>
            <a:r>
              <a:rPr lang="de-DE" i="1" dirty="0">
                <a:sym typeface="Wingdings" panose="05000000000000000000" pitchFamily="2" charset="2"/>
              </a:rPr>
              <a:t>als auch </a:t>
            </a:r>
            <a:r>
              <a:rPr lang="de-DE" dirty="0">
                <a:sym typeface="Wingdings" panose="05000000000000000000" pitchFamily="2" charset="2"/>
              </a:rPr>
              <a:t>Empfangender</a:t>
            </a:r>
            <a:br>
              <a:rPr lang="de-DE" dirty="0">
                <a:sym typeface="Wingdings" panose="05000000000000000000" pitchFamily="2" charset="2"/>
              </a:rPr>
            </a:br>
            <a:r>
              <a:rPr lang="de-DE" dirty="0"/>
              <a:t> </a:t>
            </a:r>
            <a:r>
              <a:rPr lang="de-DE" b="1" dirty="0"/>
              <a:t>(BASICS 9)</a:t>
            </a:r>
            <a:endParaRPr lang="de-DE" dirty="0">
              <a:sym typeface="Wingdings" panose="05000000000000000000" pitchFamily="2" charset="2"/>
            </a:endParaRPr>
          </a:p>
          <a:p>
            <a:pPr marL="0" indent="0">
              <a:buFont typeface="+mj-lt"/>
              <a:buNone/>
            </a:pPr>
            <a:br>
              <a:rPr lang="de-DE" b="1" dirty="0">
                <a:sym typeface="Wingdings" panose="05000000000000000000" pitchFamily="2" charset="2"/>
              </a:rPr>
            </a:br>
            <a:r>
              <a:rPr lang="de-DE" b="1" dirty="0">
                <a:solidFill>
                  <a:srgbClr val="00B0F0"/>
                </a:solidFill>
                <a:sym typeface="Wingdings" panose="05000000000000000000" pitchFamily="2" charset="2"/>
              </a:rPr>
              <a:t>In einem Satz:</a:t>
            </a:r>
            <a:br>
              <a:rPr lang="de-DE" dirty="0">
                <a:solidFill>
                  <a:srgbClr val="00B0F0"/>
                </a:solidFill>
                <a:sym typeface="Wingdings" panose="05000000000000000000" pitchFamily="2" charset="2"/>
              </a:rPr>
            </a:br>
            <a:r>
              <a:rPr lang="de-DE" dirty="0">
                <a:solidFill>
                  <a:srgbClr val="00B0F0"/>
                </a:solidFill>
                <a:sym typeface="Wingdings" panose="05000000000000000000" pitchFamily="2" charset="2"/>
              </a:rPr>
              <a:t>„Wenn Gott aufhört zu reden, sollten wir es auch tun!“</a:t>
            </a:r>
            <a:endParaRPr lang="de-DE" dirty="0">
              <a:solidFill>
                <a:srgbClr val="00B0F0"/>
              </a:solidFill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4260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Basics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5845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Basics 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F4B48-1C50-4EEE-BFB3-A6742F8413B5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054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6ADAF6-E239-4931-B313-4287BF82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3E74976-3BAA-4868-B18E-4E32BE9F90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A72EE4-1C37-4EF3-9208-68067E21E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0617AB-30E5-494E-BA12-E5D2E3BF9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B8A34C-A964-473B-AAF3-9064888EA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659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D54CCA-078D-4830-8834-BC926DC90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560FC60-622E-4F54-975C-F75199537A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374D98-7CEF-4BEE-B25D-F0B0E0E87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627EC0-35D7-4F92-8B6C-1B3AB741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2F6763-A3BA-488C-83C9-D5B83662C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80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59773C9-F47E-4E81-94F5-B8BA0E0F1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68E9AA1-D5CF-4366-876C-38659F332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071176-D202-430D-9544-086A3E4D6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96A80-B6DF-4BA5-8898-C5E8360D7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0A9B2A-2D34-4363-B9DE-C785FAC4E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357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64522A-F92C-452E-B7AC-E3EFE02D3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35181B-CE23-49A3-9C29-393869C3F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6612A6-F702-4CEA-8303-F14BF7F68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A6A989-FA47-4268-9673-892B0448D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EB28CC-37AB-4CF3-A989-E1ED53717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CFE19A4-2A04-4B8D-9CF5-FBCB366A80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872" y="187422"/>
            <a:ext cx="636091" cy="63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649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BA3986-43B6-459B-8900-18EB4A13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B0E0CB-5FAC-4C93-AD35-E6736A8F9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E2A6A1-AF7A-417C-A468-E8C3D3257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52E21A-2799-4F9B-A62E-B33B540C9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B6450C-16CB-4839-8A46-5C5F0499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4687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740A20-D637-4772-9CCB-002BD6CDF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A5A2AF-5A6F-49DA-B902-B967C5872A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0425487-1616-4383-A7CA-740427CFA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1B4919C-288E-4684-B6FF-9E7D4AB05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8B7682-B8FA-4680-9EA3-1486365B1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24930A-8AAB-4C5C-A20A-677935C05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C3C7941-5C90-45A0-9981-8B05FFC0E3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872" y="187422"/>
            <a:ext cx="636091" cy="63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415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8B9B76-E95D-4BAB-B3FE-810FE7537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F2DA02-5773-4EE2-8CDE-BDB5A860FC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8AB3FB9-74AA-46BB-974C-FA9B32CB4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0799AA0-9191-4DFC-9B35-2C11FF8707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DD45F51-AA0B-49FC-ADDE-A0A36AB1F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0141F0E-A3A6-4874-9C6F-AF3DB3E80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A877B86-3DD2-4815-98E7-1597CE051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5158BC-2022-4F84-910B-8331AF6C2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A6FE532-38D0-4323-80A2-B9B0F5B9D2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872" y="187422"/>
            <a:ext cx="636091" cy="63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703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F5B428-A006-4EAD-8CB7-04AE1BC56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F8431B9-382F-4725-AC01-B043DBD06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E13FFC4-412A-4E26-B276-CEABA98DA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6817746-C225-4091-BA30-8066D9CD9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554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638A913-FC5D-4A1C-8F9B-17191ED7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1010370-5D31-4B69-A211-DF7C24186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96E9C6-1EEE-4EEE-8380-4D15ADAE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171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AE90B8-54FB-47FE-82C6-4D1308317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BAD5C1-D918-4FE4-9383-FC544732B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ED8FFD-7798-4B5B-9A15-8C7A00A15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583BF80-1FC9-45F6-B87E-8FD15C0BF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85A3AA-4945-4A82-885F-FAA2E1E45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291A67A-4412-4783-9018-DC42B7B29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846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46131E-9C1B-4A50-9729-C1EFDFC50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0FA23DF-9A32-41FD-B18B-779532C5D0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AEB7A2-830E-4A0E-9A40-B2FDBB69D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757B48-C60D-4CFB-AD4E-62DD7AB15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BB4C15-7542-4878-A350-3904D680A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78886B6-6311-455C-A622-7695B9A71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788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51BD52D-6043-4FD4-AC13-69EA33991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58DB778-5F75-41E8-9F35-C6F5A6A22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75FB4B-5374-44EC-B50C-0DB4CDFEF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BD6A8-5A68-45B8-93F8-763B2708FEA1}" type="datetimeFigureOut">
              <a:rPr lang="de-DE" smtClean="0"/>
              <a:t>19.07.2021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36F00C-A8DD-4A64-B15C-3608C18FF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55150E-3039-4A9F-B9D9-AB286949F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EEA2D-51F0-430A-B9F6-CDE52FC8D8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663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pngall.com/scroll-png/download/14679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lobhaus_lb/" TargetMode="External"/><Relationship Id="rId3" Type="http://schemas.openxmlformats.org/officeDocument/2006/relationships/hyperlink" Target="http://www.lobhaus.de/" TargetMode="External"/><Relationship Id="rId7" Type="http://schemas.openxmlformats.org/officeDocument/2006/relationships/image" Target="../media/image4.png"/><Relationship Id="rId2" Type="http://schemas.openxmlformats.org/officeDocument/2006/relationships/hyperlink" Target="mailto:prophetie@lobhaus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channel/UCGhBaIwWUqSLLEBTo73n9pQ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www.facebook.com/lobhaus/" TargetMode="Externa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alt enthält.&#10;&#10;Automatisch generierte Beschreibung">
            <a:extLst>
              <a:ext uri="{FF2B5EF4-FFF2-40B4-BE49-F238E27FC236}">
                <a16:creationId xmlns:a16="http://schemas.microsoft.com/office/drawing/2014/main" id="{E6DF0F9D-BA14-4712-8802-36EA7FB60D9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b="57220"/>
          <a:stretch/>
        </p:blipFill>
        <p:spPr>
          <a:xfrm>
            <a:off x="-2272528" y="-812799"/>
            <a:ext cx="16844871" cy="7670800"/>
          </a:xfrm>
          <a:prstGeom prst="rect">
            <a:avLst/>
          </a:prstGeom>
        </p:spPr>
      </p:pic>
      <p:sp>
        <p:nvSpPr>
          <p:cNvPr id="5" name="Titel 4">
            <a:extLst>
              <a:ext uri="{FF2B5EF4-FFF2-40B4-BE49-F238E27FC236}">
                <a16:creationId xmlns:a16="http://schemas.microsoft.com/office/drawing/2014/main" id="{5620C4CA-A34D-4FBF-B714-E9DA15C42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4084"/>
            <a:ext cx="9144000" cy="2293495"/>
          </a:xfrm>
        </p:spPr>
        <p:txBody>
          <a:bodyPr/>
          <a:lstStyle/>
          <a:p>
            <a:r>
              <a:rPr lang="de-DE" sz="8800" dirty="0"/>
              <a:t>Prophetie</a:t>
            </a:r>
            <a:endParaRPr lang="de-DE" dirty="0"/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9692BD20-768B-4186-8739-7B7EC101C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89854"/>
            <a:ext cx="9144000" cy="1405910"/>
          </a:xfrm>
        </p:spPr>
        <p:txBody>
          <a:bodyPr>
            <a:noAutofit/>
          </a:bodyPr>
          <a:lstStyle/>
          <a:p>
            <a:r>
              <a:rPr lang="de-DE" sz="4400" dirty="0"/>
              <a:t>…was ist das eigentlich?</a:t>
            </a:r>
          </a:p>
          <a:p>
            <a:r>
              <a:rPr lang="de-DE" sz="4400" dirty="0"/>
              <a:t>…und was ist es </a:t>
            </a:r>
            <a:r>
              <a:rPr lang="de-DE" sz="4400" b="1" dirty="0"/>
              <a:t>nicht</a:t>
            </a:r>
            <a:r>
              <a:rPr lang="de-DE" sz="4400" dirty="0"/>
              <a:t>?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43C6067-D60A-4CD5-BE76-60833E3B2E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372" y="5422347"/>
            <a:ext cx="1209070" cy="120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12464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C4984-7AF5-4D93-BBB3-48911008D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Wichtige Regeln (1)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E0E2A9-505E-4108-A4EE-4E10B589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Der </a:t>
            </a:r>
            <a:r>
              <a:rPr lang="de-DE" dirty="0">
                <a:solidFill>
                  <a:schemeClr val="accent6"/>
                </a:solidFill>
              </a:rPr>
              <a:t>prophetisch Redende </a:t>
            </a:r>
            <a:r>
              <a:rPr lang="de-DE" dirty="0"/>
              <a:t>sollte nach Möglichkeit auch die </a:t>
            </a:r>
            <a:r>
              <a:rPr lang="de-DE" dirty="0">
                <a:solidFill>
                  <a:schemeClr val="accent6"/>
                </a:solidFill>
              </a:rPr>
              <a:t>Auslegung/Interpretation </a:t>
            </a:r>
            <a:r>
              <a:rPr lang="de-DE" dirty="0"/>
              <a:t>des Eindrucks weitergeben. </a:t>
            </a:r>
          </a:p>
          <a:p>
            <a:pPr marL="0" indent="0">
              <a:buNone/>
            </a:pPr>
            <a:r>
              <a:rPr lang="de-DE" dirty="0"/>
              <a:t>Gegebenenfalls bei Gott nach einer konkreten Auslegung/Interpretation </a:t>
            </a:r>
            <a:r>
              <a:rPr lang="de-DE" dirty="0">
                <a:solidFill>
                  <a:schemeClr val="accent6"/>
                </a:solidFill>
              </a:rPr>
              <a:t>nachfragen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600733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C4984-7AF5-4D93-BBB3-48911008D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Wichtige Regeln (2)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E0E2A9-505E-4108-A4EE-4E10B589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Eindruck kann auch manchmal nur </a:t>
            </a:r>
            <a:r>
              <a:rPr lang="de-DE" dirty="0">
                <a:solidFill>
                  <a:schemeClr val="accent6"/>
                </a:solidFill>
              </a:rPr>
              <a:t>Auftrag</a:t>
            </a:r>
            <a:r>
              <a:rPr lang="de-DE" dirty="0"/>
              <a:t> zur </a:t>
            </a:r>
            <a:r>
              <a:rPr lang="de-DE" dirty="0">
                <a:solidFill>
                  <a:schemeClr val="accent6"/>
                </a:solidFill>
              </a:rPr>
              <a:t>Fürbitte</a:t>
            </a:r>
            <a:r>
              <a:rPr lang="de-DE" dirty="0"/>
              <a:t> sein! </a:t>
            </a:r>
          </a:p>
          <a:p>
            <a:pPr marL="623888" indent="-623888">
              <a:buFont typeface="Wingdings" panose="05000000000000000000" pitchFamily="2" charset="2"/>
              <a:buChar char="ð"/>
            </a:pPr>
            <a:r>
              <a:rPr lang="de-DE" dirty="0"/>
              <a:t>In diesem Fall nicht weitergeben, </a:t>
            </a:r>
            <a:br>
              <a:rPr lang="de-DE" dirty="0"/>
            </a:br>
            <a:r>
              <a:rPr lang="de-DE" dirty="0"/>
              <a:t>sondern dem Auftrag folgen. </a:t>
            </a:r>
          </a:p>
          <a:p>
            <a:pPr marL="623888" indent="-623888">
              <a:buFont typeface="Wingdings" panose="05000000000000000000" pitchFamily="2" charset="2"/>
              <a:buChar char="ð"/>
            </a:pPr>
            <a:r>
              <a:rPr lang="de-DE" dirty="0"/>
              <a:t>Immer Fragen: „</a:t>
            </a:r>
            <a:r>
              <a:rPr lang="de-DE" dirty="0">
                <a:solidFill>
                  <a:schemeClr val="accent6"/>
                </a:solidFill>
              </a:rPr>
              <a:t>Was will Gott</a:t>
            </a:r>
            <a:r>
              <a:rPr lang="de-DE" dirty="0"/>
              <a:t>?“</a:t>
            </a:r>
          </a:p>
        </p:txBody>
      </p:sp>
    </p:spTree>
    <p:extLst>
      <p:ext uri="{BB962C8B-B14F-4D97-AF65-F5344CB8AC3E}">
        <p14:creationId xmlns:p14="http://schemas.microsoft.com/office/powerpoint/2010/main" val="365321938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C4984-7AF5-4D93-BBB3-48911008D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Wichtige Regeln (3)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E0E2A9-505E-4108-A4EE-4E10B589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55600"/>
            <a:r>
              <a:rPr lang="de-DE" dirty="0"/>
              <a:t>Der </a:t>
            </a:r>
            <a:r>
              <a:rPr lang="de-DE" dirty="0">
                <a:solidFill>
                  <a:schemeClr val="accent6"/>
                </a:solidFill>
              </a:rPr>
              <a:t>Hörende</a:t>
            </a:r>
            <a:r>
              <a:rPr lang="de-DE" dirty="0"/>
              <a:t> hat die Verantwortung, </a:t>
            </a:r>
            <a:r>
              <a:rPr lang="de-DE" dirty="0">
                <a:solidFill>
                  <a:schemeClr val="accent6"/>
                </a:solidFill>
              </a:rPr>
              <a:t>weiterzugeben</a:t>
            </a:r>
            <a:r>
              <a:rPr lang="de-DE" dirty="0"/>
              <a:t>, was er gehört hat. </a:t>
            </a:r>
          </a:p>
          <a:p>
            <a:pPr marL="355600" indent="-355600"/>
            <a:r>
              <a:rPr lang="de-DE" dirty="0"/>
              <a:t>Es liegt aber nicht in seiner Verantwortung, dass, wann und wie sich das Wort erfüllt!</a:t>
            </a:r>
            <a:br>
              <a:rPr lang="de-DE" dirty="0"/>
            </a:br>
            <a:endParaRPr lang="de-DE" dirty="0"/>
          </a:p>
          <a:p>
            <a:pPr marL="623888" indent="-623888">
              <a:buFont typeface="Wingdings" panose="05000000000000000000" pitchFamily="2" charset="2"/>
              <a:buChar char="ð"/>
            </a:pPr>
            <a:r>
              <a:rPr lang="de-DE" i="1" dirty="0">
                <a:solidFill>
                  <a:schemeClr val="accent6"/>
                </a:solidFill>
                <a:sym typeface="Wingdings" panose="05000000000000000000" pitchFamily="2" charset="2"/>
              </a:rPr>
              <a:t>wichtiger Unterschied zum Alten Testament</a:t>
            </a:r>
            <a:r>
              <a:rPr lang="de-DE" i="1" dirty="0">
                <a:sym typeface="Wingdings" panose="05000000000000000000" pitchFamily="2" charset="2"/>
              </a:rPr>
              <a:t>!</a:t>
            </a: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ð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302773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4F728C-C9C3-4FA6-916B-0848688AB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71" y="365125"/>
            <a:ext cx="10962499" cy="1325563"/>
          </a:xfrm>
        </p:spPr>
        <p:txBody>
          <a:bodyPr>
            <a:normAutofit fontScale="90000"/>
          </a:bodyPr>
          <a:lstStyle/>
          <a:p>
            <a:r>
              <a:rPr lang="de-DE" dirty="0"/>
              <a:t>Was mache ich mit einem empfangenen Wort?</a:t>
            </a: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E4D856F7-C9D4-4BE0-A849-FF29EE0B58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2901247"/>
              </p:ext>
            </p:extLst>
          </p:nvPr>
        </p:nvGraphicFramePr>
        <p:xfrm>
          <a:off x="910770" y="1538514"/>
          <a:ext cx="9220201" cy="6212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734182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A30F40-96B4-4708-B9FC-98C11D153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AA30F40-96B4-4708-B9FC-98C11D1530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8DD158-5E15-4B97-8067-0EA4910C07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D8DD158-5E15-4B97-8067-0EA4910C07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FD874A-BE46-44A9-BE0B-8FEE9B132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24FD874A-BE46-44A9-BE0B-8FEE9B132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F608A8-7599-4E89-B6A9-A74B117BC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60F608A8-7599-4E89-B6A9-A74B117BC6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E5A80B-6ABE-4DAB-939E-45F3453A61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98E5A80B-6ABE-4DAB-939E-45F3453A61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891AE3-FAA1-4544-9B12-3A8D91589A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53891AE3-FAA1-4544-9B12-3A8D91589A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627F21-20BB-4FEE-98FE-76D27E47E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43627F21-20BB-4FEE-98FE-76D27E47E2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C8273A-8DA2-4A4D-9863-6408AA30A4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E8C8273A-8DA2-4A4D-9863-6408AA30A4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C01631-E8A2-48FF-A8B1-0E07C92C25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58C01631-E8A2-48FF-A8B1-0E07C92C25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C4984-7AF5-4D93-BBB3-48911008D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Wichtige Regeln (4)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E0E2A9-505E-4108-A4EE-4E10B589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Ebenso hat der </a:t>
            </a:r>
            <a:r>
              <a:rPr lang="de-DE" dirty="0">
                <a:solidFill>
                  <a:schemeClr val="accent6"/>
                </a:solidFill>
              </a:rPr>
              <a:t>Empfangende</a:t>
            </a:r>
            <a:r>
              <a:rPr lang="de-DE" dirty="0"/>
              <a:t> die Verantwortung, das Gehörte zu </a:t>
            </a:r>
            <a:r>
              <a:rPr lang="de-DE" i="1" dirty="0">
                <a:solidFill>
                  <a:schemeClr val="accent6"/>
                </a:solidFill>
              </a:rPr>
              <a:t>prüfen</a:t>
            </a:r>
            <a:r>
              <a:rPr lang="de-DE" dirty="0"/>
              <a:t>, d.h. mit Gott darüber reden und es im Herzen zu bewegen.</a:t>
            </a:r>
          </a:p>
          <a:p>
            <a:pPr marL="719138" indent="-719138">
              <a:buFont typeface="Wingdings" panose="05000000000000000000" pitchFamily="2" charset="2"/>
              <a:buChar char="ð"/>
            </a:pPr>
            <a:r>
              <a:rPr lang="de-DE" sz="3600" dirty="0"/>
              <a:t>Darüber beten: </a:t>
            </a:r>
            <a:br>
              <a:rPr lang="de-DE" sz="3600" dirty="0"/>
            </a:br>
            <a:r>
              <a:rPr lang="de-DE" sz="3600" dirty="0"/>
              <a:t>„</a:t>
            </a:r>
            <a:r>
              <a:rPr lang="de-DE" sz="3600" dirty="0">
                <a:solidFill>
                  <a:schemeClr val="accent6"/>
                </a:solidFill>
              </a:rPr>
              <a:t>Prüft aber alles, das Gute behaltet</a:t>
            </a:r>
            <a:r>
              <a:rPr lang="de-DE" sz="3600" dirty="0"/>
              <a:t>“ (1.Thess.5,21)</a:t>
            </a:r>
          </a:p>
          <a:p>
            <a:pPr marL="719138" indent="-719138">
              <a:buFont typeface="Wingdings" panose="05000000000000000000" pitchFamily="2" charset="2"/>
              <a:buChar char="ð"/>
            </a:pPr>
            <a:r>
              <a:rPr lang="de-DE" sz="3600" dirty="0"/>
              <a:t>Der weitergegebene Eindruck muss </a:t>
            </a:r>
            <a:br>
              <a:rPr lang="de-DE" sz="3600" dirty="0"/>
            </a:br>
            <a:r>
              <a:rPr lang="de-DE" sz="3600" dirty="0"/>
              <a:t>NICHT unbedingt angenommen werden </a:t>
            </a:r>
            <a:r>
              <a:rPr lang="de-DE" sz="4400" dirty="0"/>
              <a:t>⚠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908757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73E695-AB62-4C02-BDE2-EFEE1310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Prophetie im Neuen Bund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72FFAB-7E10-4497-A061-6BC108B48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Hl. Geist in jedem Gläubigen</a:t>
            </a:r>
          </a:p>
          <a:p>
            <a:pPr lvl="1"/>
            <a:r>
              <a:rPr lang="de-DE" dirty="0"/>
              <a:t>(vgl. AT: Geist „kam auf“ einzelne)</a:t>
            </a:r>
          </a:p>
          <a:p>
            <a:r>
              <a:rPr lang="de-DE" dirty="0"/>
              <a:t>Ziel: </a:t>
            </a:r>
            <a:r>
              <a:rPr lang="de-DE" sz="2800" dirty="0">
                <a:latin typeface="Calibri" panose="020F0502020204030204" pitchFamily="34" charset="0"/>
              </a:rPr>
              <a:t>Erbauung, Ermahnung und Tröstung (1.Kor. 14,3)</a:t>
            </a:r>
          </a:p>
          <a:p>
            <a:r>
              <a:rPr lang="de-DE" dirty="0">
                <a:latin typeface="Calibri" panose="020F0502020204030204" pitchFamily="34" charset="0"/>
              </a:rPr>
              <a:t>Immer: prüfen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44680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90F30C-8B66-4722-80B7-353282691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209" y="967410"/>
            <a:ext cx="10515600" cy="790442"/>
          </a:xfrm>
        </p:spPr>
        <p:txBody>
          <a:bodyPr>
            <a:normAutofit/>
          </a:bodyPr>
          <a:lstStyle/>
          <a:p>
            <a:r>
              <a:rPr lang="de-DE" sz="4000" dirty="0"/>
              <a:t>Workshop „Gottes Stimme hören“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49F7EE-0120-434F-A9E5-B382D2998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200"/>
            <a:ext cx="10515600" cy="419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Prophetisches Team</a:t>
            </a:r>
            <a:br>
              <a:rPr lang="de-DE" sz="2800" dirty="0"/>
            </a:br>
            <a:r>
              <a:rPr lang="de-DE" sz="2800" dirty="0"/>
              <a:t>im </a:t>
            </a:r>
            <a:r>
              <a:rPr lang="de-DE" sz="2800" b="1" dirty="0"/>
              <a:t>Lobhaus Ludwigsburg</a:t>
            </a:r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  <a:tabLst>
                <a:tab pos="1344613" algn="l"/>
              </a:tabLst>
            </a:pPr>
            <a:r>
              <a:rPr lang="de-DE" sz="2800" dirty="0"/>
              <a:t>Kontakt:	</a:t>
            </a:r>
            <a:r>
              <a:rPr lang="de-DE" sz="2800" dirty="0">
                <a:hlinkClick r:id="rId2"/>
              </a:rPr>
              <a:t>prophetie@lobhaus.de</a:t>
            </a:r>
            <a:r>
              <a:rPr lang="de-DE" sz="2800" dirty="0"/>
              <a:t> </a:t>
            </a:r>
            <a:br>
              <a:rPr lang="de-DE" sz="2800" dirty="0"/>
            </a:br>
            <a:r>
              <a:rPr lang="de-DE" sz="2800" dirty="0"/>
              <a:t>Web:	</a:t>
            </a:r>
            <a:r>
              <a:rPr lang="de-DE" sz="2800" dirty="0">
                <a:hlinkClick r:id="rId3"/>
              </a:rPr>
              <a:t>http://www.lobhaus.de</a:t>
            </a:r>
            <a:r>
              <a:rPr lang="de-DE" sz="2800" dirty="0"/>
              <a:t> </a:t>
            </a:r>
          </a:p>
          <a:p>
            <a:pPr marL="0" indent="0">
              <a:spcBef>
                <a:spcPts val="3000"/>
              </a:spcBef>
              <a:buNone/>
              <a:tabLst>
                <a:tab pos="1344613" algn="l"/>
              </a:tabLst>
            </a:pPr>
            <a:r>
              <a:rPr lang="de-DE" sz="2800" dirty="0" err="1"/>
              <a:t>Social</a:t>
            </a:r>
            <a:r>
              <a:rPr lang="de-DE" sz="2800" dirty="0"/>
              <a:t> Media:</a:t>
            </a:r>
          </a:p>
          <a:p>
            <a:pPr marL="0" indent="0">
              <a:buNone/>
              <a:tabLst>
                <a:tab pos="1344613" algn="l"/>
              </a:tabLst>
            </a:pPr>
            <a:endParaRPr lang="de-DE" sz="2800" dirty="0"/>
          </a:p>
        </p:txBody>
      </p:sp>
      <p:pic>
        <p:nvPicPr>
          <p:cNvPr id="6" name="Grafik 5">
            <a:hlinkClick r:id="rId4"/>
            <a:extLst>
              <a:ext uri="{FF2B5EF4-FFF2-40B4-BE49-F238E27FC236}">
                <a16:creationId xmlns:a16="http://schemas.microsoft.com/office/drawing/2014/main" id="{04703063-24AB-4A84-852E-2106D206DA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" y="5050302"/>
            <a:ext cx="482481" cy="482481"/>
          </a:xfrm>
          <a:prstGeom prst="rect">
            <a:avLst/>
          </a:prstGeom>
        </p:spPr>
      </p:pic>
      <p:pic>
        <p:nvPicPr>
          <p:cNvPr id="8" name="Grafik 7">
            <a:hlinkClick r:id="rId6"/>
            <a:extLst>
              <a:ext uri="{FF2B5EF4-FFF2-40B4-BE49-F238E27FC236}">
                <a16:creationId xmlns:a16="http://schemas.microsoft.com/office/drawing/2014/main" id="{F2F4789B-C9CF-4D91-B753-AC24BD97992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984" y="5050302"/>
            <a:ext cx="482481" cy="482481"/>
          </a:xfrm>
          <a:prstGeom prst="rect">
            <a:avLst/>
          </a:prstGeom>
        </p:spPr>
      </p:pic>
      <p:pic>
        <p:nvPicPr>
          <p:cNvPr id="10" name="Grafik 9">
            <a:hlinkClick r:id="rId8"/>
            <a:extLst>
              <a:ext uri="{FF2B5EF4-FFF2-40B4-BE49-F238E27FC236}">
                <a16:creationId xmlns:a16="http://schemas.microsoft.com/office/drawing/2014/main" id="{DDC1952D-C5AC-4939-B528-DA31B0C1022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91" y="5050301"/>
            <a:ext cx="482481" cy="48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356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1F3FED-EE68-48A7-84F3-B9D5435EC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Prophetie </a:t>
            </a:r>
            <a:r>
              <a:rPr lang="de-DE" b="1" dirty="0"/>
              <a:t>ist…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7906FD-4D21-4AE1-A61E-F22B47045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DE" dirty="0"/>
              <a:t>…</a:t>
            </a:r>
            <a:r>
              <a:rPr lang="de-DE" b="1" dirty="0">
                <a:solidFill>
                  <a:schemeClr val="accent6"/>
                </a:solidFill>
              </a:rPr>
              <a:t>kein „Orden“ </a:t>
            </a:r>
            <a:r>
              <a:rPr lang="de-DE" dirty="0"/>
              <a:t>für besonders geistliches Leben (!)</a:t>
            </a:r>
            <a:endParaRPr lang="de-DE" sz="3200" dirty="0"/>
          </a:p>
          <a:p>
            <a:pPr marL="0" indent="0" algn="ctr">
              <a:buNone/>
            </a:pPr>
            <a:r>
              <a:rPr lang="de-DE" dirty="0"/>
              <a:t>…</a:t>
            </a:r>
            <a:r>
              <a:rPr lang="de-DE" b="1" dirty="0">
                <a:solidFill>
                  <a:schemeClr val="accent6"/>
                </a:solidFill>
              </a:rPr>
              <a:t>kein</a:t>
            </a:r>
            <a:r>
              <a:rPr lang="de-DE" dirty="0"/>
              <a:t> Zeichen für die „</a:t>
            </a:r>
            <a:r>
              <a:rPr lang="de-DE" b="1" dirty="0">
                <a:solidFill>
                  <a:schemeClr val="accent6"/>
                </a:solidFill>
              </a:rPr>
              <a:t>Wichtigkeit</a:t>
            </a:r>
            <a:r>
              <a:rPr lang="de-DE" dirty="0"/>
              <a:t>“ der Person (!)</a:t>
            </a:r>
            <a:endParaRPr lang="de-DE" sz="3000" dirty="0"/>
          </a:p>
          <a:p>
            <a:pPr marL="0" indent="0" algn="ctr">
              <a:buNone/>
            </a:pPr>
            <a:br>
              <a:rPr lang="de-DE" sz="3600" dirty="0">
                <a:sym typeface="Wingdings" panose="05000000000000000000" pitchFamily="2" charset="2"/>
              </a:rPr>
            </a:br>
            <a:r>
              <a:rPr lang="de-DE" sz="3600" dirty="0">
                <a:sym typeface="Wingdings" panose="05000000000000000000" pitchFamily="2" charset="2"/>
              </a:rPr>
              <a:t> </a:t>
            </a:r>
            <a:r>
              <a:rPr lang="de-DE" sz="3600" dirty="0"/>
              <a:t>d.h. keine Bestätigung für den persönlichen Stolz</a:t>
            </a:r>
            <a:br>
              <a:rPr lang="de-DE" sz="3600" dirty="0"/>
            </a:br>
            <a:endParaRPr lang="de-DE" sz="3600" dirty="0"/>
          </a:p>
          <a:p>
            <a:pPr marL="0" indent="0" algn="ctr">
              <a:buNone/>
            </a:pPr>
            <a:r>
              <a:rPr lang="de-DE" sz="4800" dirty="0"/>
              <a:t>Prophetie ist:</a:t>
            </a:r>
          </a:p>
          <a:p>
            <a:pPr marL="0" indent="0" algn="ctr">
              <a:buNone/>
            </a:pPr>
            <a:r>
              <a:rPr lang="de-DE" sz="4300" dirty="0">
                <a:solidFill>
                  <a:schemeClr val="accent6"/>
                </a:solidFill>
              </a:rPr>
              <a:t>Ausrüstung</a:t>
            </a:r>
            <a:r>
              <a:rPr lang="de-DE" sz="4300" dirty="0"/>
              <a:t> und </a:t>
            </a:r>
            <a:r>
              <a:rPr lang="de-DE" sz="4300" dirty="0">
                <a:solidFill>
                  <a:schemeClr val="accent6"/>
                </a:solidFill>
              </a:rPr>
              <a:t>Werkzeug</a:t>
            </a:r>
            <a:r>
              <a:rPr lang="de-DE" sz="4300" dirty="0"/>
              <a:t>, um </a:t>
            </a:r>
            <a:br>
              <a:rPr lang="de-DE" sz="4300" dirty="0"/>
            </a:br>
            <a:r>
              <a:rPr lang="de-DE" sz="4300" dirty="0"/>
              <a:t>anderen dienen zu können</a:t>
            </a:r>
          </a:p>
        </p:txBody>
      </p:sp>
    </p:spTree>
    <p:extLst>
      <p:ext uri="{BB962C8B-B14F-4D97-AF65-F5344CB8AC3E}">
        <p14:creationId xmlns:p14="http://schemas.microsoft.com/office/powerpoint/2010/main" val="398287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556431-0F37-43F1-8110-056598DF3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Anders ausgedrückt: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CDCAD8-E34D-4971-9FA4-40278CA34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5781"/>
            <a:ext cx="10515600" cy="41711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dirty="0"/>
              <a:t>„Wenn wir eine </a:t>
            </a:r>
            <a:r>
              <a:rPr lang="de-DE" sz="4400" dirty="0">
                <a:solidFill>
                  <a:schemeClr val="accent6"/>
                </a:solidFill>
              </a:rPr>
              <a:t>Beziehung zu Gott </a:t>
            </a:r>
            <a:r>
              <a:rPr lang="de-DE" sz="4400" dirty="0"/>
              <a:t>haben und </a:t>
            </a:r>
            <a:br>
              <a:rPr lang="de-DE" sz="4400" dirty="0"/>
            </a:br>
            <a:r>
              <a:rPr lang="de-DE" sz="4400" dirty="0"/>
              <a:t>wir </a:t>
            </a:r>
            <a:r>
              <a:rPr lang="de-DE" sz="4400" dirty="0">
                <a:solidFill>
                  <a:schemeClr val="accent6"/>
                </a:solidFill>
              </a:rPr>
              <a:t>gelernt</a:t>
            </a:r>
            <a:r>
              <a:rPr lang="de-DE" sz="4400" dirty="0"/>
              <a:t> haben, </a:t>
            </a:r>
            <a:r>
              <a:rPr lang="de-DE" sz="4400" dirty="0">
                <a:solidFill>
                  <a:schemeClr val="accent6"/>
                </a:solidFill>
              </a:rPr>
              <a:t>Seine Stimme zu hören </a:t>
            </a:r>
            <a:r>
              <a:rPr lang="de-DE" sz="4400" dirty="0"/>
              <a:t>verstehen – dann kann er auch </a:t>
            </a:r>
            <a:br>
              <a:rPr lang="de-DE" sz="4400" dirty="0"/>
            </a:br>
            <a:r>
              <a:rPr lang="de-DE" sz="4400" dirty="0">
                <a:solidFill>
                  <a:schemeClr val="accent6"/>
                </a:solidFill>
              </a:rPr>
              <a:t>durch uns </a:t>
            </a:r>
            <a:r>
              <a:rPr lang="de-DE" sz="4400" dirty="0"/>
              <a:t>zu </a:t>
            </a:r>
            <a:r>
              <a:rPr lang="de-DE" sz="4400" dirty="0">
                <a:solidFill>
                  <a:schemeClr val="accent6"/>
                </a:solidFill>
              </a:rPr>
              <a:t>anderen</a:t>
            </a:r>
            <a:r>
              <a:rPr lang="de-DE" sz="4400" dirty="0"/>
              <a:t> </a:t>
            </a:r>
            <a:br>
              <a:rPr lang="de-DE" sz="4400" dirty="0"/>
            </a:br>
            <a:r>
              <a:rPr lang="de-DE" sz="4400" dirty="0"/>
              <a:t>Menschen </a:t>
            </a:r>
            <a:br>
              <a:rPr lang="de-DE" sz="4400" dirty="0"/>
            </a:br>
            <a:r>
              <a:rPr lang="de-DE" sz="4400" dirty="0">
                <a:solidFill>
                  <a:schemeClr val="accent6"/>
                </a:solidFill>
              </a:rPr>
              <a:t>reden</a:t>
            </a:r>
            <a:r>
              <a:rPr lang="de-DE" sz="4400" dirty="0"/>
              <a:t>!“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745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61D3A7-2AEE-458F-9D72-36B8726B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2DBC6B-F15A-4346-BC14-799D2CF3D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506"/>
            <a:ext cx="10515600" cy="5147093"/>
          </a:xfrm>
        </p:spPr>
        <p:txBody>
          <a:bodyPr>
            <a:noAutofit/>
          </a:bodyPr>
          <a:lstStyle/>
          <a:p>
            <a:r>
              <a:rPr lang="de-DE" sz="3600" dirty="0"/>
              <a:t>griechisch: </a:t>
            </a:r>
            <a:r>
              <a:rPr lang="el-GR" sz="3600" b="1" dirty="0"/>
              <a:t>προφήτ</a:t>
            </a:r>
            <a:r>
              <a:rPr lang="de-DE" sz="3600" b="1" dirty="0"/>
              <a:t>ε</a:t>
            </a:r>
            <a:r>
              <a:rPr lang="el-GR" sz="3600" b="1" dirty="0"/>
              <a:t>υο</a:t>
            </a:r>
            <a:r>
              <a:rPr lang="de-DE" sz="3600" b="1" dirty="0"/>
              <a:t> </a:t>
            </a:r>
            <a:r>
              <a:rPr lang="de-DE" sz="3600" dirty="0"/>
              <a:t>(„</a:t>
            </a:r>
            <a:r>
              <a:rPr lang="de-DE" sz="3600" dirty="0" err="1"/>
              <a:t>propheteuo</a:t>
            </a:r>
            <a:r>
              <a:rPr lang="de-DE" sz="3600" dirty="0"/>
              <a:t>“)</a:t>
            </a:r>
            <a:br>
              <a:rPr lang="de-DE" sz="3600" dirty="0"/>
            </a:br>
            <a:r>
              <a:rPr lang="de-DE" sz="3600" dirty="0"/>
              <a:t>= „für jemand / an seiner Stelle sprechen“</a:t>
            </a:r>
          </a:p>
          <a:p>
            <a:pPr>
              <a:tabLst>
                <a:tab pos="896938" algn="l"/>
                <a:tab pos="1793875" algn="l"/>
                <a:tab pos="2420938" algn="l"/>
                <a:tab pos="3409950" algn="l"/>
                <a:tab pos="4572000" algn="l"/>
              </a:tabLst>
            </a:pPr>
            <a:r>
              <a:rPr lang="de-DE" sz="3600" dirty="0"/>
              <a:t>Das bedeutet:</a:t>
            </a:r>
          </a:p>
          <a:p>
            <a:pPr marL="0" indent="0">
              <a:buNone/>
              <a:tabLst>
                <a:tab pos="896938" algn="l"/>
                <a:tab pos="1793875" algn="l"/>
                <a:tab pos="2420938" algn="l"/>
                <a:tab pos="3409950" algn="l"/>
                <a:tab pos="4572000" algn="l"/>
              </a:tabLst>
            </a:pPr>
            <a:r>
              <a:rPr lang="de-DE" sz="3600" dirty="0"/>
              <a:t> 	</a:t>
            </a:r>
            <a:r>
              <a:rPr lang="de-DE" sz="3600" b="1" dirty="0"/>
              <a:t>Gottes </a:t>
            </a:r>
            <a:r>
              <a:rPr lang="de-DE" sz="4400" b="1" dirty="0">
                <a:solidFill>
                  <a:srgbClr val="FF0000"/>
                </a:solidFill>
              </a:rPr>
              <a:t>Herz</a:t>
            </a:r>
            <a:r>
              <a:rPr lang="de-DE" sz="36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spcBef>
                <a:spcPts val="600"/>
              </a:spcBef>
              <a:buNone/>
              <a:tabLst>
                <a:tab pos="896938" algn="l"/>
                <a:tab pos="1793875" algn="l"/>
                <a:tab pos="2420938" algn="l"/>
                <a:tab pos="3409950" algn="l"/>
                <a:tab pos="4572000" algn="l"/>
              </a:tabLst>
            </a:pPr>
            <a:r>
              <a:rPr lang="de-DE" sz="3600" dirty="0"/>
              <a:t> 	 	und</a:t>
            </a:r>
          </a:p>
          <a:p>
            <a:pPr marL="0" indent="0">
              <a:spcBef>
                <a:spcPts val="600"/>
              </a:spcBef>
              <a:buNone/>
              <a:tabLst>
                <a:tab pos="896938" algn="l"/>
                <a:tab pos="1793875" algn="l"/>
                <a:tab pos="2420938" algn="l"/>
                <a:tab pos="3409950" algn="l"/>
                <a:tab pos="4572000" algn="l"/>
              </a:tabLst>
            </a:pPr>
            <a:r>
              <a:rPr lang="de-DE" sz="3600" dirty="0"/>
              <a:t> 			</a:t>
            </a:r>
            <a:r>
              <a:rPr lang="de-DE" sz="3600" b="1" dirty="0"/>
              <a:t>Gottes </a:t>
            </a:r>
            <a:r>
              <a:rPr lang="de-DE" sz="4400" b="1" dirty="0">
                <a:solidFill>
                  <a:srgbClr val="00B050"/>
                </a:solidFill>
              </a:rPr>
              <a:t>Reden</a:t>
            </a:r>
            <a:r>
              <a:rPr lang="de-DE" sz="3600" b="1" dirty="0">
                <a:solidFill>
                  <a:srgbClr val="00B050"/>
                </a:solidFill>
              </a:rPr>
              <a:t> </a:t>
            </a:r>
          </a:p>
          <a:p>
            <a:pPr marL="0" indent="0">
              <a:spcBef>
                <a:spcPts val="600"/>
              </a:spcBef>
              <a:buNone/>
              <a:tabLst>
                <a:tab pos="896938" algn="l"/>
                <a:tab pos="1793875" algn="l"/>
                <a:tab pos="2420938" algn="l"/>
                <a:tab pos="3409950" algn="l"/>
                <a:tab pos="4572000" algn="l"/>
                <a:tab pos="6010275" algn="l"/>
              </a:tabLst>
            </a:pPr>
            <a:r>
              <a:rPr lang="de-DE" sz="3600" dirty="0"/>
              <a:t> 				weitergeben 	(„EET“)</a:t>
            </a:r>
          </a:p>
          <a:p>
            <a:pPr marL="177800" indent="0">
              <a:spcBef>
                <a:spcPts val="1800"/>
              </a:spcBef>
              <a:buNone/>
            </a:pPr>
            <a:r>
              <a:rPr lang="de-DE" sz="3600" dirty="0">
                <a:sym typeface="Wingdings" panose="05000000000000000000" pitchFamily="2" charset="2"/>
              </a:rPr>
              <a:t> </a:t>
            </a:r>
            <a:r>
              <a:rPr lang="de-DE" sz="3600" dirty="0"/>
              <a:t> also </a:t>
            </a:r>
            <a:r>
              <a:rPr lang="de-DE" sz="3600" u="sng" dirty="0">
                <a:solidFill>
                  <a:srgbClr val="0070C0"/>
                </a:solidFill>
              </a:rPr>
              <a:t>das </a:t>
            </a:r>
            <a:r>
              <a:rPr lang="de-DE" sz="3600" b="1" u="sng" dirty="0">
                <a:solidFill>
                  <a:srgbClr val="0070C0"/>
                </a:solidFill>
              </a:rPr>
              <a:t>aussprechen</a:t>
            </a:r>
            <a:r>
              <a:rPr lang="de-DE" sz="3600" u="sng" dirty="0">
                <a:solidFill>
                  <a:srgbClr val="0070C0"/>
                </a:solidFill>
              </a:rPr>
              <a:t>, was auf </a:t>
            </a:r>
            <a:r>
              <a:rPr lang="de-DE" sz="3600" b="1" u="sng" dirty="0">
                <a:solidFill>
                  <a:srgbClr val="0070C0"/>
                </a:solidFill>
              </a:rPr>
              <a:t>Gottes Herzen </a:t>
            </a:r>
            <a:r>
              <a:rPr lang="de-DE" sz="3600" u="sng" dirty="0">
                <a:solidFill>
                  <a:srgbClr val="0070C0"/>
                </a:solidFill>
              </a:rPr>
              <a:t>ist</a:t>
            </a:r>
          </a:p>
        </p:txBody>
      </p:sp>
    </p:spTree>
    <p:extLst>
      <p:ext uri="{BB962C8B-B14F-4D97-AF65-F5344CB8AC3E}">
        <p14:creationId xmlns:p14="http://schemas.microsoft.com/office/powerpoint/2010/main" val="181908461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61D3A7-2AEE-458F-9D72-36B8726BE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7017"/>
            <a:ext cx="10515600" cy="850879"/>
          </a:xfrm>
        </p:spPr>
        <p:txBody>
          <a:bodyPr/>
          <a:lstStyle/>
          <a:p>
            <a:r>
              <a:rPr lang="de-DE" dirty="0"/>
              <a:t>Definition „Prophetie“: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2DBC6B-F15A-4346-BC14-799D2CF3D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324"/>
            <a:ext cx="10515600" cy="11193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3600" dirty="0"/>
              <a:t>Von griechisch: </a:t>
            </a:r>
            <a:r>
              <a:rPr lang="el-GR" sz="3600" b="1" dirty="0">
                <a:solidFill>
                  <a:schemeClr val="accent6"/>
                </a:solidFill>
              </a:rPr>
              <a:t>προφήτ</a:t>
            </a:r>
            <a:r>
              <a:rPr lang="de-DE" sz="3600" b="1" dirty="0">
                <a:solidFill>
                  <a:schemeClr val="accent6"/>
                </a:solidFill>
              </a:rPr>
              <a:t>ε</a:t>
            </a:r>
            <a:r>
              <a:rPr lang="el-GR" sz="3600" b="1" dirty="0">
                <a:solidFill>
                  <a:schemeClr val="accent6"/>
                </a:solidFill>
              </a:rPr>
              <a:t>υο</a:t>
            </a:r>
            <a:r>
              <a:rPr lang="de-DE" sz="3600" b="1" dirty="0">
                <a:solidFill>
                  <a:schemeClr val="accent6"/>
                </a:solidFill>
              </a:rPr>
              <a:t> </a:t>
            </a:r>
            <a:r>
              <a:rPr lang="de-DE" sz="3600" dirty="0"/>
              <a:t>(„</a:t>
            </a:r>
            <a:r>
              <a:rPr lang="de-DE" sz="3600" dirty="0" err="1"/>
              <a:t>propheteuo</a:t>
            </a:r>
            <a:r>
              <a:rPr lang="de-DE" sz="3600" dirty="0"/>
              <a:t>“)</a:t>
            </a:r>
            <a:br>
              <a:rPr lang="de-DE" sz="3600" dirty="0"/>
            </a:br>
            <a:r>
              <a:rPr lang="de-DE" sz="3600" dirty="0"/>
              <a:t>= „für jemand / an seiner Stelle sprechen“</a:t>
            </a:r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7F6433F9-7633-4EE0-97B5-DF4938CACD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5171782"/>
              </p:ext>
            </p:extLst>
          </p:nvPr>
        </p:nvGraphicFramePr>
        <p:xfrm>
          <a:off x="1843315" y="2522505"/>
          <a:ext cx="8128000" cy="3140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82D6B0F1-C41B-454B-AED7-0E526212E28A}"/>
              </a:ext>
            </a:extLst>
          </p:cNvPr>
          <p:cNvSpPr txBox="1">
            <a:spLocks/>
          </p:cNvSpPr>
          <p:nvPr/>
        </p:nvSpPr>
        <p:spPr>
          <a:xfrm>
            <a:off x="838200" y="5877233"/>
            <a:ext cx="10515600" cy="8356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896938" algn="l"/>
                <a:tab pos="1793875" algn="l"/>
                <a:tab pos="2420938" algn="l"/>
                <a:tab pos="3409950" algn="l"/>
                <a:tab pos="4572000" algn="l"/>
              </a:tabLst>
            </a:pPr>
            <a:r>
              <a:rPr lang="de-DE" sz="3600" dirty="0">
                <a:sym typeface="Wingdings" panose="05000000000000000000" pitchFamily="2" charset="2"/>
              </a:rPr>
              <a:t></a:t>
            </a:r>
            <a:r>
              <a:rPr lang="de-DE" sz="3600" dirty="0"/>
              <a:t> also </a:t>
            </a:r>
            <a:r>
              <a:rPr lang="de-DE" sz="3600" u="sng" dirty="0">
                <a:solidFill>
                  <a:schemeClr val="accent6"/>
                </a:solidFill>
              </a:rPr>
              <a:t>das </a:t>
            </a:r>
            <a:r>
              <a:rPr lang="de-DE" sz="3600" b="1" u="sng" dirty="0">
                <a:solidFill>
                  <a:schemeClr val="accent6"/>
                </a:solidFill>
              </a:rPr>
              <a:t>auszusprechen</a:t>
            </a:r>
            <a:r>
              <a:rPr lang="de-DE" sz="3600" u="sng" dirty="0">
                <a:solidFill>
                  <a:schemeClr val="accent6"/>
                </a:solidFill>
              </a:rPr>
              <a:t>, was auf </a:t>
            </a:r>
            <a:r>
              <a:rPr lang="de-DE" sz="3600" b="1" u="sng" dirty="0">
                <a:solidFill>
                  <a:schemeClr val="accent6"/>
                </a:solidFill>
              </a:rPr>
              <a:t>Gottes Herzen </a:t>
            </a:r>
            <a:r>
              <a:rPr lang="de-DE" sz="3600" u="sng" dirty="0">
                <a:solidFill>
                  <a:schemeClr val="accent6"/>
                </a:solidFill>
              </a:rPr>
              <a:t>ist</a:t>
            </a:r>
          </a:p>
        </p:txBody>
      </p:sp>
    </p:spTree>
    <p:extLst>
      <p:ext uri="{BB962C8B-B14F-4D97-AF65-F5344CB8AC3E}">
        <p14:creationId xmlns:p14="http://schemas.microsoft.com/office/powerpoint/2010/main" val="216571900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94AAEA9-C4E9-4416-A28F-27E840A67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594AAEA9-C4E9-4416-A28F-27E840A677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39DCA0-F205-4DB6-B3A4-B0794FA29D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B639DCA0-F205-4DB6-B3A4-B0794FA29D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1FE050D-73F9-4A98-94D7-D708425A96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A1FE050D-73F9-4A98-94D7-D708425A96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322DFF2-8B39-4D38-A408-5B9F5D9899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>
                                            <p:graphicEl>
                                              <a:dgm id="{1322DFF2-8B39-4D38-A408-5B9F5D9899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3AB4034-5D27-4027-86A4-556844DEC1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dgm id="{63AB4034-5D27-4027-86A4-556844DEC1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7" grpId="0">
        <p:bldSub>
          <a:bldDgm bld="one"/>
        </p:bldSub>
      </p:bldGraphic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D735142-97A4-4E0E-AAE9-5D9E87D78893}"/>
              </a:ext>
            </a:extLst>
          </p:cNvPr>
          <p:cNvSpPr/>
          <p:nvPr/>
        </p:nvSpPr>
        <p:spPr>
          <a:xfrm>
            <a:off x="1285461" y="2076759"/>
            <a:ext cx="9859617" cy="1000539"/>
          </a:xfrm>
          <a:prstGeom prst="roundRect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>
                <a:solidFill>
                  <a:schemeClr val="tx2"/>
                </a:solidFill>
              </a:rPr>
              <a:t>Propheten als Dienstgabe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BC3502EF-0B68-473C-85E3-FE0326E7BCCD}"/>
              </a:ext>
            </a:extLst>
          </p:cNvPr>
          <p:cNvSpPr/>
          <p:nvPr/>
        </p:nvSpPr>
        <p:spPr>
          <a:xfrm>
            <a:off x="1285461" y="3366413"/>
            <a:ext cx="9859617" cy="1000539"/>
          </a:xfrm>
          <a:prstGeom prst="roundRect">
            <a:avLst/>
          </a:prstGeom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>
                <a:solidFill>
                  <a:schemeClr val="tx2"/>
                </a:solidFill>
              </a:rPr>
              <a:t>Prophetisch begabte Menschen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4DD31E-794B-4FBA-850B-170A813BC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 Ebenen des prophetischen Wirkens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351E8E8-84E1-4945-A5F6-3C39980A0C16}"/>
              </a:ext>
            </a:extLst>
          </p:cNvPr>
          <p:cNvSpPr/>
          <p:nvPr/>
        </p:nvSpPr>
        <p:spPr>
          <a:xfrm>
            <a:off x="1285461" y="4656067"/>
            <a:ext cx="9859617" cy="1000539"/>
          </a:xfrm>
          <a:prstGeom prst="roundRect">
            <a:avLst/>
          </a:prstGeom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>
                <a:solidFill>
                  <a:schemeClr val="tx2"/>
                </a:solidFill>
              </a:rPr>
              <a:t>Prophetische Gaben – 1.Kor.12</a:t>
            </a:r>
          </a:p>
        </p:txBody>
      </p:sp>
      <p:sp>
        <p:nvSpPr>
          <p:cNvPr id="9" name="Pfeil: nach unten 8">
            <a:extLst>
              <a:ext uri="{FF2B5EF4-FFF2-40B4-BE49-F238E27FC236}">
                <a16:creationId xmlns:a16="http://schemas.microsoft.com/office/drawing/2014/main" id="{78523AFB-46EA-4CBC-9FF6-EC5927FF5DFF}"/>
              </a:ext>
            </a:extLst>
          </p:cNvPr>
          <p:cNvSpPr/>
          <p:nvPr/>
        </p:nvSpPr>
        <p:spPr>
          <a:xfrm rot="10800000">
            <a:off x="10359886" y="1564277"/>
            <a:ext cx="1570383" cy="4432852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4800" dirty="0">
                <a:solidFill>
                  <a:schemeClr val="tx1"/>
                </a:solidFill>
              </a:rPr>
              <a:t>Wachstum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1080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4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859067-67A5-4D46-A024-3D149688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Wachstum im prophetischen Dienen</a:t>
            </a:r>
          </a:p>
        </p:txBody>
      </p:sp>
      <p:sp>
        <p:nvSpPr>
          <p:cNvPr id="14" name="Flussdiagramm: Auszug 13">
            <a:extLst>
              <a:ext uri="{FF2B5EF4-FFF2-40B4-BE49-F238E27FC236}">
                <a16:creationId xmlns:a16="http://schemas.microsoft.com/office/drawing/2014/main" id="{99724A28-2222-4252-9364-19AF23F6A481}"/>
              </a:ext>
            </a:extLst>
          </p:cNvPr>
          <p:cNvSpPr/>
          <p:nvPr/>
        </p:nvSpPr>
        <p:spPr>
          <a:xfrm>
            <a:off x="1615440" y="1440181"/>
            <a:ext cx="9654540" cy="4945380"/>
          </a:xfrm>
          <a:prstGeom prst="flowChartExtra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85A41ACB-0652-4D2F-8562-C4DEF280CAAA}"/>
              </a:ext>
            </a:extLst>
          </p:cNvPr>
          <p:cNvSpPr/>
          <p:nvPr/>
        </p:nvSpPr>
        <p:spPr>
          <a:xfrm>
            <a:off x="838200" y="5050561"/>
            <a:ext cx="7368915" cy="1019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4800" dirty="0">
                <a:solidFill>
                  <a:schemeClr val="tx2"/>
                </a:solidFill>
              </a:rPr>
              <a:t>Berufung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F5490E0A-1ADD-41AE-B6DB-91F5339C518E}"/>
              </a:ext>
            </a:extLst>
          </p:cNvPr>
          <p:cNvSpPr/>
          <p:nvPr/>
        </p:nvSpPr>
        <p:spPr>
          <a:xfrm>
            <a:off x="3567659" y="5192967"/>
            <a:ext cx="4512039" cy="7345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4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   </a:t>
            </a:r>
            <a:r>
              <a:rPr lang="de-DE" sz="4400" dirty="0">
                <a:solidFill>
                  <a:schemeClr val="accent6">
                    <a:lumMod val="50000"/>
                  </a:schemeClr>
                </a:solidFill>
              </a:rPr>
              <a:t>Identität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33D09579-BBE7-41A7-AFB0-E0349C92852D}"/>
              </a:ext>
            </a:extLst>
          </p:cNvPr>
          <p:cNvSpPr/>
          <p:nvPr/>
        </p:nvSpPr>
        <p:spPr>
          <a:xfrm>
            <a:off x="2053653" y="3634553"/>
            <a:ext cx="7929798" cy="1019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4800" dirty="0">
                <a:solidFill>
                  <a:schemeClr val="tx2"/>
                </a:solidFill>
              </a:rPr>
              <a:t>Gabe(n)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663A7CF9-E299-453E-8F50-FE299DED1926}"/>
              </a:ext>
            </a:extLst>
          </p:cNvPr>
          <p:cNvSpPr/>
          <p:nvPr/>
        </p:nvSpPr>
        <p:spPr>
          <a:xfrm>
            <a:off x="4753430" y="3776959"/>
            <a:ext cx="5102604" cy="7345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4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   </a:t>
            </a:r>
            <a:r>
              <a:rPr lang="de-DE" sz="4400" dirty="0">
                <a:solidFill>
                  <a:schemeClr val="accent6">
                    <a:lumMod val="50000"/>
                  </a:schemeClr>
                </a:solidFill>
              </a:rPr>
              <a:t>Befähigung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F70B072A-161A-4990-9950-B7AF24AB0869}"/>
              </a:ext>
            </a:extLst>
          </p:cNvPr>
          <p:cNvSpPr/>
          <p:nvPr/>
        </p:nvSpPr>
        <p:spPr>
          <a:xfrm>
            <a:off x="3380282" y="2218544"/>
            <a:ext cx="8244591" cy="1019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4800" dirty="0">
                <a:solidFill>
                  <a:schemeClr val="tx2"/>
                </a:solidFill>
              </a:rPr>
              <a:t>Salbung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6D9497F8-CA59-4E5B-B363-E3448A97FA27}"/>
              </a:ext>
            </a:extLst>
          </p:cNvPr>
          <p:cNvSpPr/>
          <p:nvPr/>
        </p:nvSpPr>
        <p:spPr>
          <a:xfrm>
            <a:off x="5768341" y="2360950"/>
            <a:ext cx="5729116" cy="7345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de-DE" sz="4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2800" dirty="0">
                <a:solidFill>
                  <a:schemeClr val="accent6">
                    <a:lumMod val="50000"/>
                  </a:schemeClr>
                </a:solidFill>
              </a:rPr>
              <a:t>Aussendung + Bevollmächtigung</a:t>
            </a:r>
            <a:endParaRPr lang="de-DE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2836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438E7-292F-44F0-96EA-0D2187070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 Ebenen der Prophetie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4AB3B48F-3991-4C91-B53E-92163EC219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959826"/>
              </p:ext>
            </p:extLst>
          </p:nvPr>
        </p:nvGraphicFramePr>
        <p:xfrm>
          <a:off x="838200" y="1451429"/>
          <a:ext cx="10515600" cy="4725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5651128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466E33-2009-4C66-A75A-E3A7CC2B4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3466E33-2009-4C66-A75A-E3A7CC2B42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AEDCB-D6F8-43B8-854F-C3BB0EA0A7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0C4AEDCB-D6F8-43B8-854F-C3BB0EA0A7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015314-C649-4187-A583-125179B18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1A015314-C649-4187-A583-125179B18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2B6893-B9C8-472A-92AC-9BA211D44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7E2B6893-B9C8-472A-92AC-9BA211D44B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3">
            <a:extLst>
              <a:ext uri="{FF2B5EF4-FFF2-40B4-BE49-F238E27FC236}">
                <a16:creationId xmlns:a16="http://schemas.microsoft.com/office/drawing/2014/main" id="{305B473B-13D5-4D2B-BFB9-78802A5A69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2261217"/>
              </p:ext>
            </p:extLst>
          </p:nvPr>
        </p:nvGraphicFramePr>
        <p:xfrm>
          <a:off x="0" y="1451429"/>
          <a:ext cx="11705771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FCF3168D-6E0E-4F3A-86A2-050FC65BA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 Ebenen der Prophetie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F33AEDC1-1E66-4DE0-A56F-00EA8BAE3820}"/>
              </a:ext>
            </a:extLst>
          </p:cNvPr>
          <p:cNvSpPr/>
          <p:nvPr/>
        </p:nvSpPr>
        <p:spPr>
          <a:xfrm>
            <a:off x="827313" y="5984873"/>
            <a:ext cx="10051143" cy="616857"/>
          </a:xfrm>
          <a:prstGeom prst="roundRect">
            <a:avLst>
              <a:gd name="adj" fmla="val 30049"/>
            </a:avLst>
          </a:prstGeom>
          <a:solidFill>
            <a:schemeClr val="lt1">
              <a:alpha val="86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ym typeface="Wingdings" panose="05000000000000000000" pitchFamily="2" charset="2"/>
              </a:rPr>
              <a:t>Tipp: </a:t>
            </a:r>
            <a:r>
              <a:rPr lang="de-DE" sz="3200" dirty="0">
                <a:sym typeface="Wingdings" panose="05000000000000000000" pitchFamily="2" charset="2"/>
              </a:rPr>
              <a:t>Wenn Gott aufhört zu reden, sollten wir es auch tun!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36652744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C4AEDCB-D6F8-43B8-854F-C3BB0EA0A7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0C4AEDCB-D6F8-43B8-854F-C3BB0EA0A7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A015314-C649-4187-A583-125179B18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1A015314-C649-4187-A583-125179B18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E2B6893-B9C8-472A-92AC-9BA211D44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dgm id="{7E2B6893-B9C8-472A-92AC-9BA211D44B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Dgm bld="one"/>
        </p:bldSub>
      </p:bldGraphic>
      <p:bldP spid="10" grpId="0" animBg="1"/>
    </p:bldLst>
  </p:timing>
</p:sld>
</file>

<file path=ppt/theme/theme1.xml><?xml version="1.0" encoding="utf-8"?>
<a:theme xmlns:a="http://schemas.openxmlformats.org/drawingml/2006/main" name="Office">
  <a:themeElements>
    <a:clrScheme name="Benutzerdefiniert 1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EFDA8E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AC7217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956</Words>
  <Application>Microsoft Office PowerPoint</Application>
  <PresentationFormat>Breitbild</PresentationFormat>
  <Paragraphs>131</Paragraphs>
  <Slides>16</Slides>
  <Notes>13</Notes>
  <HiddenSlides>2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MT Symbol</vt:lpstr>
      <vt:lpstr>Symbol</vt:lpstr>
      <vt:lpstr>Wingdings</vt:lpstr>
      <vt:lpstr>Office</vt:lpstr>
      <vt:lpstr>Prophetie</vt:lpstr>
      <vt:lpstr>Prophetie ist…</vt:lpstr>
      <vt:lpstr>Anders ausgedrückt:</vt:lpstr>
      <vt:lpstr>Definition:</vt:lpstr>
      <vt:lpstr>Definition „Prophetie“:</vt:lpstr>
      <vt:lpstr>3 Ebenen des prophetischen Wirkens</vt:lpstr>
      <vt:lpstr>Wachstum im prophetischen Dienen</vt:lpstr>
      <vt:lpstr>3 Ebenen der Prophetie</vt:lpstr>
      <vt:lpstr>3 Ebenen der Prophetie</vt:lpstr>
      <vt:lpstr>Wichtige Regeln (1)</vt:lpstr>
      <vt:lpstr>Wichtige Regeln (2)</vt:lpstr>
      <vt:lpstr>Wichtige Regeln (3)</vt:lpstr>
      <vt:lpstr>Was mache ich mit einem empfangenen Wort?</vt:lpstr>
      <vt:lpstr>Wichtige Regeln (4)</vt:lpstr>
      <vt:lpstr>Prophetie im Neuen Bund</vt:lpstr>
      <vt:lpstr>Workshop „Gottes Stimme hören“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Prophetie</dc:title>
  <dc:creator>Andreas Kröll</dc:creator>
  <cp:lastModifiedBy>Andreas Kröll</cp:lastModifiedBy>
  <cp:revision>45</cp:revision>
  <dcterms:created xsi:type="dcterms:W3CDTF">2021-07-15T13:33:14Z</dcterms:created>
  <dcterms:modified xsi:type="dcterms:W3CDTF">2021-07-19T20:40:24Z</dcterms:modified>
</cp:coreProperties>
</file>