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7" r:id="rId3"/>
    <p:sldId id="257" r:id="rId4"/>
    <p:sldId id="268" r:id="rId5"/>
    <p:sldId id="258" r:id="rId6"/>
    <p:sldId id="266" r:id="rId7"/>
    <p:sldId id="260" r:id="rId8"/>
    <p:sldId id="259" r:id="rId9"/>
    <p:sldId id="270" r:id="rId10"/>
    <p:sldId id="263" r:id="rId11"/>
    <p:sldId id="262" r:id="rId12"/>
    <p:sldId id="269" r:id="rId13"/>
    <p:sldId id="271"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ne Kröll" initials="CK" lastIdx="2" clrIdx="0">
    <p:extLst>
      <p:ext uri="{19B8F6BF-5375-455C-9EA6-DF929625EA0E}">
        <p15:presenceInfo xmlns:p15="http://schemas.microsoft.com/office/powerpoint/2012/main" userId="6b152ea475b078d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80662" autoAdjust="0"/>
  </p:normalViewPr>
  <p:slideViewPr>
    <p:cSldViewPr snapToGrid="0">
      <p:cViewPr varScale="1">
        <p:scale>
          <a:sx n="72" d="100"/>
          <a:sy n="72" d="100"/>
        </p:scale>
        <p:origin x="603"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16T22:49:44.617" idx="1">
    <p:pos x="10" y="10"/>
    <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7-16T22:50:43.488" idx="2">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E8E985-4A9F-473B-A94E-8295AF679773}" type="datetimeFigureOut">
              <a:rPr lang="de-DE" smtClean="0"/>
              <a:t>19.07.2021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B82A44-15B8-45B6-817F-217329A7F040}" type="slidenum">
              <a:rPr lang="de-DE" smtClean="0"/>
              <a:t>‹Nr.›</a:t>
            </a:fld>
            <a:endParaRPr lang="de-DE"/>
          </a:p>
        </p:txBody>
      </p:sp>
    </p:spTree>
    <p:extLst>
      <p:ext uri="{BB962C8B-B14F-4D97-AF65-F5344CB8AC3E}">
        <p14:creationId xmlns:p14="http://schemas.microsoft.com/office/powerpoint/2010/main" val="92262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Wir sehen diese Beziehung von den 1. Seite der Bibel an. </a:t>
            </a:r>
          </a:p>
        </p:txBody>
      </p:sp>
      <p:sp>
        <p:nvSpPr>
          <p:cNvPr id="4" name="Foliennummernplatzhalter 3"/>
          <p:cNvSpPr>
            <a:spLocks noGrp="1"/>
          </p:cNvSpPr>
          <p:nvPr>
            <p:ph type="sldNum" sz="quarter" idx="5"/>
          </p:nvPr>
        </p:nvSpPr>
        <p:spPr/>
        <p:txBody>
          <a:bodyPr/>
          <a:lstStyle/>
          <a:p>
            <a:fld id="{46B82A44-15B8-45B6-817F-217329A7F040}" type="slidenum">
              <a:rPr lang="de-DE" smtClean="0"/>
              <a:t>3</a:t>
            </a:fld>
            <a:endParaRPr lang="de-DE"/>
          </a:p>
        </p:txBody>
      </p:sp>
    </p:spTree>
    <p:extLst>
      <p:ext uri="{BB962C8B-B14F-4D97-AF65-F5344CB8AC3E}">
        <p14:creationId xmlns:p14="http://schemas.microsoft.com/office/powerpoint/2010/main" val="1298963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Fehler: Üben, geschützter Rahmen…</a:t>
            </a:r>
          </a:p>
        </p:txBody>
      </p:sp>
      <p:sp>
        <p:nvSpPr>
          <p:cNvPr id="4" name="Foliennummernplatzhalter 3"/>
          <p:cNvSpPr>
            <a:spLocks noGrp="1"/>
          </p:cNvSpPr>
          <p:nvPr>
            <p:ph type="sldNum" sz="quarter" idx="5"/>
          </p:nvPr>
        </p:nvSpPr>
        <p:spPr/>
        <p:txBody>
          <a:bodyPr/>
          <a:lstStyle/>
          <a:p>
            <a:fld id="{46B82A44-15B8-45B6-817F-217329A7F040}" type="slidenum">
              <a:rPr lang="de-DE" smtClean="0"/>
              <a:t>4</a:t>
            </a:fld>
            <a:endParaRPr lang="de-DE"/>
          </a:p>
        </p:txBody>
      </p:sp>
    </p:spTree>
    <p:extLst>
      <p:ext uri="{BB962C8B-B14F-4D97-AF65-F5344CB8AC3E}">
        <p14:creationId xmlns:p14="http://schemas.microsoft.com/office/powerpoint/2010/main" val="2924769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Wenn du Christ bist, hast du bereits Gottes Stimme vernommen. Tatsache ist, dass du nicht zu Jesus kommen kannst, außer der Vater zieht dich. Du musst also seine Stimme hören, um gezogen zu werden. </a:t>
            </a:r>
          </a:p>
        </p:txBody>
      </p:sp>
      <p:sp>
        <p:nvSpPr>
          <p:cNvPr id="4" name="Foliennummernplatzhalter 3"/>
          <p:cNvSpPr>
            <a:spLocks noGrp="1"/>
          </p:cNvSpPr>
          <p:nvPr>
            <p:ph type="sldNum" sz="quarter" idx="5"/>
          </p:nvPr>
        </p:nvSpPr>
        <p:spPr/>
        <p:txBody>
          <a:bodyPr/>
          <a:lstStyle/>
          <a:p>
            <a:fld id="{46B82A44-15B8-45B6-817F-217329A7F040}" type="slidenum">
              <a:rPr lang="de-DE" smtClean="0"/>
              <a:t>6</a:t>
            </a:fld>
            <a:endParaRPr lang="de-DE"/>
          </a:p>
        </p:txBody>
      </p:sp>
    </p:spTree>
    <p:extLst>
      <p:ext uri="{BB962C8B-B14F-4D97-AF65-F5344CB8AC3E}">
        <p14:creationId xmlns:p14="http://schemas.microsoft.com/office/powerpoint/2010/main" val="104480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Bibelverse: manchmal erinnert uns Gott an den Inhalt einer Bibelstelle, manchmal haben wir eine Stellenangabe im Kopf- fragen: Gott, was möchtest du damit sagen?</a:t>
            </a:r>
          </a:p>
        </p:txBody>
      </p:sp>
      <p:sp>
        <p:nvSpPr>
          <p:cNvPr id="4" name="Foliennummernplatzhalter 3"/>
          <p:cNvSpPr>
            <a:spLocks noGrp="1"/>
          </p:cNvSpPr>
          <p:nvPr>
            <p:ph type="sldNum" sz="quarter" idx="5"/>
          </p:nvPr>
        </p:nvSpPr>
        <p:spPr/>
        <p:txBody>
          <a:bodyPr/>
          <a:lstStyle/>
          <a:p>
            <a:fld id="{46B82A44-15B8-45B6-817F-217329A7F040}" type="slidenum">
              <a:rPr lang="de-DE" smtClean="0"/>
              <a:t>8</a:t>
            </a:fld>
            <a:endParaRPr lang="de-DE"/>
          </a:p>
        </p:txBody>
      </p:sp>
    </p:spTree>
    <p:extLst>
      <p:ext uri="{BB962C8B-B14F-4D97-AF65-F5344CB8AC3E}">
        <p14:creationId xmlns:p14="http://schemas.microsoft.com/office/powerpoint/2010/main" val="1420973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6B82A44-15B8-45B6-817F-217329A7F040}" type="slidenum">
              <a:rPr lang="de-DE" smtClean="0"/>
              <a:t>12</a:t>
            </a:fld>
            <a:endParaRPr lang="de-DE"/>
          </a:p>
        </p:txBody>
      </p:sp>
    </p:spTree>
    <p:extLst>
      <p:ext uri="{BB962C8B-B14F-4D97-AF65-F5344CB8AC3E}">
        <p14:creationId xmlns:p14="http://schemas.microsoft.com/office/powerpoint/2010/main" val="3787656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DD4DE8-3B8E-405A-A27A-265F64DB166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58A9EB96-6637-4C72-B035-6058AD43D8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63C72D3-31A4-47D1-B564-2960C918DAC5}"/>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1AEFA2B6-D668-4FB8-9128-92FE0F0C9D3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50A12BD-13A8-4FC0-A529-4932446175B8}"/>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206413985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CE850-88E3-4E58-A31C-1BBCCD879F5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EAB1E5E-4B34-4728-8797-B71110118F5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FFDEEA8-641A-4082-AAED-3145FCFC41DF}"/>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235312D3-EEEF-4E53-B0D9-1E8D90D0C36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E982186-52FB-48F7-B391-797AB316709B}"/>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363758721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556A5BA-5E16-4442-9960-BC3B6888E00E}"/>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4E9A5D0-61E2-42D0-8CD5-C5D5B3F4B04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E054F33-A15B-4A22-8A61-91253080296A}"/>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98DAAC15-91F3-4A25-983C-1F5D48894B3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0A35789-6EF4-4EF4-B938-D28E0BC99EDD}"/>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45229931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21CD5C-E4C9-4D50-A9C0-0E4B026C85D1}"/>
              </a:ext>
            </a:extLst>
          </p:cNvPr>
          <p:cNvSpPr>
            <a:spLocks noGrp="1"/>
          </p:cNvSpPr>
          <p:nvPr>
            <p:ph type="title"/>
          </p:nvPr>
        </p:nvSpPr>
        <p:spPr>
          <a:xfrm>
            <a:off x="838200" y="365126"/>
            <a:ext cx="10515600" cy="1154186"/>
          </a:xfrm>
        </p:spPr>
        <p:txBody>
          <a:bodyPr>
            <a:normAutofit/>
          </a:bodyPr>
          <a:lstStyle>
            <a:lvl1pPr>
              <a:defRPr sz="4800" b="1">
                <a:latin typeface="Calibri" panose="020F0502020204030204" pitchFamily="34" charset="0"/>
                <a:cs typeface="Calibri" panose="020F050202020403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D09A7E33-5B8A-4E8A-B70C-10A311D6DEDA}"/>
              </a:ext>
            </a:extLst>
          </p:cNvPr>
          <p:cNvSpPr>
            <a:spLocks noGrp="1"/>
          </p:cNvSpPr>
          <p:nvPr>
            <p:ph idx="1"/>
          </p:nvPr>
        </p:nvSpPr>
        <p:spPr>
          <a:xfrm>
            <a:off x="838200" y="1519312"/>
            <a:ext cx="10515600" cy="4657651"/>
          </a:xfrm>
        </p:spPr>
        <p:txBody>
          <a:bodyPr>
            <a:normAutofit/>
          </a:bodyPr>
          <a:lstStyle>
            <a:lvl1pPr marL="228600" indent="-228600">
              <a:buClr>
                <a:srgbClr val="0070C0"/>
              </a:buClr>
              <a:buSzPct val="100000"/>
              <a:buFont typeface="Wingdings" panose="05000000000000000000" pitchFamily="2" charset="2"/>
              <a:buChar char=""/>
              <a:defRPr sz="3600"/>
            </a:lvl1pPr>
            <a:lvl2pPr marL="685800" indent="-228600">
              <a:buClr>
                <a:srgbClr val="0070C0"/>
              </a:buClr>
              <a:buSzPct val="100000"/>
              <a:buFont typeface="Wingdings" panose="05000000000000000000" pitchFamily="2" charset="2"/>
              <a:buChar char=""/>
              <a:defRPr sz="3200"/>
            </a:lvl2pPr>
            <a:lvl3pPr marL="1143000" indent="-228600">
              <a:buClr>
                <a:srgbClr val="0070C0"/>
              </a:buClr>
              <a:buSzPct val="100000"/>
              <a:buFont typeface="Wingdings" panose="05000000000000000000" pitchFamily="2" charset="2"/>
              <a:buChar char=""/>
              <a:defRPr sz="2800"/>
            </a:lvl3pPr>
            <a:lvl4pPr marL="1600200" indent="-228600">
              <a:buClr>
                <a:srgbClr val="0070C0"/>
              </a:buClr>
              <a:buSzPct val="100000"/>
              <a:buFont typeface="Wingdings" panose="05000000000000000000" pitchFamily="2" charset="2"/>
              <a:buChar char=""/>
              <a:defRPr sz="2400"/>
            </a:lvl4pPr>
            <a:lvl5pPr marL="2057400" indent="-228600">
              <a:buClr>
                <a:srgbClr val="0070C0"/>
              </a:buClr>
              <a:buSzPct val="100000"/>
              <a:buFont typeface="Wingdings" panose="05000000000000000000" pitchFamily="2" charset="2"/>
              <a:buChar char=""/>
              <a:defRPr sz="2400"/>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53C819B0-5CEE-4F72-BEF1-74455128F44C}"/>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FAA62067-1461-499A-A875-72324A005FC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A27692E-2B93-4430-B2CC-931E874C73F8}"/>
              </a:ext>
            </a:extLst>
          </p:cNvPr>
          <p:cNvSpPr>
            <a:spLocks noGrp="1"/>
          </p:cNvSpPr>
          <p:nvPr>
            <p:ph type="sldNum" sz="quarter" idx="12"/>
          </p:nvPr>
        </p:nvSpPr>
        <p:spPr/>
        <p:txBody>
          <a:bodyPr/>
          <a:lstStyle/>
          <a:p>
            <a:fld id="{A2536DD2-F878-4E16-96FB-70E1AA4AB281}" type="slidenum">
              <a:rPr lang="de-DE" smtClean="0"/>
              <a:t>‹Nr.›</a:t>
            </a:fld>
            <a:endParaRPr lang="de-DE"/>
          </a:p>
        </p:txBody>
      </p:sp>
      <p:pic>
        <p:nvPicPr>
          <p:cNvPr id="7" name="Grafik 6">
            <a:extLst>
              <a:ext uri="{FF2B5EF4-FFF2-40B4-BE49-F238E27FC236}">
                <a16:creationId xmlns:a16="http://schemas.microsoft.com/office/drawing/2014/main" id="{96A9EB0F-4865-4DAD-8636-C99FECB5C420}"/>
              </a:ext>
            </a:extLst>
          </p:cNvPr>
          <p:cNvPicPr>
            <a:picLocks noChangeAspect="1"/>
          </p:cNvPicPr>
          <p:nvPr userDrawn="1"/>
        </p:nvPicPr>
        <p:blipFill>
          <a:blip r:embed="rId2"/>
          <a:stretch>
            <a:fillRect/>
          </a:stretch>
        </p:blipFill>
        <p:spPr>
          <a:xfrm>
            <a:off x="11082729" y="260376"/>
            <a:ext cx="691731" cy="691731"/>
          </a:xfrm>
          <a:prstGeom prst="rect">
            <a:avLst/>
          </a:prstGeom>
        </p:spPr>
      </p:pic>
    </p:spTree>
    <p:extLst>
      <p:ext uri="{BB962C8B-B14F-4D97-AF65-F5344CB8AC3E}">
        <p14:creationId xmlns:p14="http://schemas.microsoft.com/office/powerpoint/2010/main" val="29740588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F2CB0-DF94-4F21-BDAF-3B84CCB294D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9F6FCCC-7E3B-420F-8670-4D681A2FA3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25F76DB-4AB9-4221-ABA0-A6D389266CA4}"/>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BDEA3C46-AC11-4CB3-BA12-F9FCDF7648C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D5B25E1-0DAA-4EFF-97FD-67F92054FBFA}"/>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148062963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376EC6-43CA-434F-B410-DD632CA62F6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4380470-03C5-4AE9-9F83-3C2F7B0AE7B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DA39025-EBCA-4C69-8E82-0BCF7C8998B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AC58721-D87F-4F5C-8B2D-A5AA9120B418}"/>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6" name="Fußzeilenplatzhalter 5">
            <a:extLst>
              <a:ext uri="{FF2B5EF4-FFF2-40B4-BE49-F238E27FC236}">
                <a16:creationId xmlns:a16="http://schemas.microsoft.com/office/drawing/2014/main" id="{BF173C27-FB1B-4935-AA35-543FE1E8704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464ED96-32A3-4616-B8B5-B2248E261004}"/>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194803122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652F3F-709D-424D-8EE2-C62F56D6B4E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9A36424-AD9B-4321-9830-C6A8638FB1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DA0DDAC-069D-40E6-AB32-3D71A9884CE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73B27BA-4B67-4736-A722-3A66FB353E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C2B3D72-DD11-437C-8900-FDC15ED34C3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63F2638-FEB7-47A6-BD0E-6AD01C2C3B0D}"/>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8" name="Fußzeilenplatzhalter 7">
            <a:extLst>
              <a:ext uri="{FF2B5EF4-FFF2-40B4-BE49-F238E27FC236}">
                <a16:creationId xmlns:a16="http://schemas.microsoft.com/office/drawing/2014/main" id="{BA6E3283-229F-47A5-8315-7FA031ED00D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BFBD281-A8FF-4B66-98E5-261F23FEB5CA}"/>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266413045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2EC3B4-29F2-4CD1-95C5-92F50263611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1EF02DD-A50A-4283-ADA2-6801E5A92436}"/>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4" name="Fußzeilenplatzhalter 3">
            <a:extLst>
              <a:ext uri="{FF2B5EF4-FFF2-40B4-BE49-F238E27FC236}">
                <a16:creationId xmlns:a16="http://schemas.microsoft.com/office/drawing/2014/main" id="{0E270D09-4513-4BE5-AE0B-7BF07AC1B9A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D1CB86F-530D-4676-AE11-4E0D8E89B58D}"/>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36896118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5636BAC-84FC-49BC-9CA6-C61EE20ED578}"/>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3" name="Fußzeilenplatzhalter 2">
            <a:extLst>
              <a:ext uri="{FF2B5EF4-FFF2-40B4-BE49-F238E27FC236}">
                <a16:creationId xmlns:a16="http://schemas.microsoft.com/office/drawing/2014/main" id="{9CCA521C-0DAD-43D5-9928-65F358D97A83}"/>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B65EABA-2A2F-4013-8148-C3B2E1AE1853}"/>
              </a:ext>
            </a:extLst>
          </p:cNvPr>
          <p:cNvSpPr>
            <a:spLocks noGrp="1"/>
          </p:cNvSpPr>
          <p:nvPr>
            <p:ph type="sldNum" sz="quarter" idx="12"/>
          </p:nvPr>
        </p:nvSpPr>
        <p:spPr/>
        <p:txBody>
          <a:bodyPr/>
          <a:lstStyle/>
          <a:p>
            <a:fld id="{A2536DD2-F878-4E16-96FB-70E1AA4AB281}" type="slidenum">
              <a:rPr lang="de-DE" smtClean="0"/>
              <a:t>‹Nr.›</a:t>
            </a:fld>
            <a:endParaRPr lang="de-DE"/>
          </a:p>
        </p:txBody>
      </p:sp>
      <p:pic>
        <p:nvPicPr>
          <p:cNvPr id="5" name="Grafik 4">
            <a:extLst>
              <a:ext uri="{FF2B5EF4-FFF2-40B4-BE49-F238E27FC236}">
                <a16:creationId xmlns:a16="http://schemas.microsoft.com/office/drawing/2014/main" id="{8CF10C53-1275-4FB7-819E-AAC9C744F531}"/>
              </a:ext>
            </a:extLst>
          </p:cNvPr>
          <p:cNvPicPr>
            <a:picLocks noChangeAspect="1"/>
          </p:cNvPicPr>
          <p:nvPr userDrawn="1"/>
        </p:nvPicPr>
        <p:blipFill>
          <a:blip r:embed="rId2"/>
          <a:stretch>
            <a:fillRect/>
          </a:stretch>
        </p:blipFill>
        <p:spPr>
          <a:xfrm>
            <a:off x="11202969" y="283993"/>
            <a:ext cx="696396" cy="696396"/>
          </a:xfrm>
          <a:prstGeom prst="rect">
            <a:avLst/>
          </a:prstGeom>
        </p:spPr>
      </p:pic>
    </p:spTree>
    <p:extLst>
      <p:ext uri="{BB962C8B-B14F-4D97-AF65-F5344CB8AC3E}">
        <p14:creationId xmlns:p14="http://schemas.microsoft.com/office/powerpoint/2010/main" val="173709985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FCA8E6-1600-4079-838D-8F66E10BF8A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E1FB455-CDED-4684-87D2-B7404B1CEE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DC11BD0-63F8-4BFD-8CD3-7D08378EC0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215AC58-C94A-4FB6-9BE8-FFFDEE5E3F3F}"/>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6" name="Fußzeilenplatzhalter 5">
            <a:extLst>
              <a:ext uri="{FF2B5EF4-FFF2-40B4-BE49-F238E27FC236}">
                <a16:creationId xmlns:a16="http://schemas.microsoft.com/office/drawing/2014/main" id="{87A8BE6F-2BBF-4DFE-B6B9-1D3294E43EB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8D3A4FB-FBF0-4D88-B328-189713DB2EC4}"/>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399364682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AEFA4E-AEAE-4929-A903-4AD5740ABD7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417B64E-FB53-402F-B5ED-6903B53E03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37E5651-E3C9-4454-A1FB-07BEBBADB6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5DF5590-E997-47C5-A3B0-2B70B7560BD7}"/>
              </a:ext>
            </a:extLst>
          </p:cNvPr>
          <p:cNvSpPr>
            <a:spLocks noGrp="1"/>
          </p:cNvSpPr>
          <p:nvPr>
            <p:ph type="dt" sz="half" idx="10"/>
          </p:nvPr>
        </p:nvSpPr>
        <p:spPr/>
        <p:txBody>
          <a:bodyPr/>
          <a:lstStyle/>
          <a:p>
            <a:fld id="{04054DB5-EA26-4EB6-ABBB-5445EFA8FCDF}" type="datetimeFigureOut">
              <a:rPr lang="de-DE" smtClean="0"/>
              <a:t>19.07.2021</a:t>
            </a:fld>
            <a:endParaRPr lang="de-DE"/>
          </a:p>
        </p:txBody>
      </p:sp>
      <p:sp>
        <p:nvSpPr>
          <p:cNvPr id="6" name="Fußzeilenplatzhalter 5">
            <a:extLst>
              <a:ext uri="{FF2B5EF4-FFF2-40B4-BE49-F238E27FC236}">
                <a16:creationId xmlns:a16="http://schemas.microsoft.com/office/drawing/2014/main" id="{BB836164-0BBF-4717-8AC7-506CD6F1B90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377CF73-EDE7-4AE6-81B2-E4D63BEE31CB}"/>
              </a:ext>
            </a:extLst>
          </p:cNvPr>
          <p:cNvSpPr>
            <a:spLocks noGrp="1"/>
          </p:cNvSpPr>
          <p:nvPr>
            <p:ph type="sldNum" sz="quarter" idx="12"/>
          </p:nvPr>
        </p:nvSpPr>
        <p:spPr/>
        <p:txBody>
          <a:bodyPr/>
          <a:lstStyle/>
          <a:p>
            <a:fld id="{A2536DD2-F878-4E16-96FB-70E1AA4AB281}" type="slidenum">
              <a:rPr lang="de-DE" smtClean="0"/>
              <a:t>‹Nr.›</a:t>
            </a:fld>
            <a:endParaRPr lang="de-DE"/>
          </a:p>
        </p:txBody>
      </p:sp>
    </p:spTree>
    <p:extLst>
      <p:ext uri="{BB962C8B-B14F-4D97-AF65-F5344CB8AC3E}">
        <p14:creationId xmlns:p14="http://schemas.microsoft.com/office/powerpoint/2010/main" val="367587986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CCC21C2-80AA-4CAD-82C9-E894218839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169717A-5D89-4644-BF41-6A07EC5892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59FC78D-465D-4C7F-BF7A-6512504BA9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54DB5-EA26-4EB6-ABBB-5445EFA8FCDF}" type="datetimeFigureOut">
              <a:rPr lang="de-DE" smtClean="0"/>
              <a:t>19.07.2021</a:t>
            </a:fld>
            <a:endParaRPr lang="de-DE"/>
          </a:p>
        </p:txBody>
      </p:sp>
      <p:sp>
        <p:nvSpPr>
          <p:cNvPr id="5" name="Fußzeilenplatzhalter 4">
            <a:extLst>
              <a:ext uri="{FF2B5EF4-FFF2-40B4-BE49-F238E27FC236}">
                <a16:creationId xmlns:a16="http://schemas.microsoft.com/office/drawing/2014/main" id="{AF1E270A-1745-45F4-B5F6-E4D07505C2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9D195C4-4A1B-4992-A067-C52D5400D5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536DD2-F878-4E16-96FB-70E1AA4AB281}" type="slidenum">
              <a:rPr lang="de-DE" smtClean="0"/>
              <a:t>‹Nr.›</a:t>
            </a:fld>
            <a:endParaRPr lang="de-DE"/>
          </a:p>
        </p:txBody>
      </p:sp>
    </p:spTree>
    <p:extLst>
      <p:ext uri="{BB962C8B-B14F-4D97-AF65-F5344CB8AC3E}">
        <p14:creationId xmlns:p14="http://schemas.microsoft.com/office/powerpoint/2010/main" val="2366075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comments" Target="../comments/commen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instagram.com/lobhaus_lb/" TargetMode="External"/><Relationship Id="rId3" Type="http://schemas.openxmlformats.org/officeDocument/2006/relationships/hyperlink" Target="http://www.lobhaus.de/" TargetMode="External"/><Relationship Id="rId7" Type="http://schemas.openxmlformats.org/officeDocument/2006/relationships/image" Target="../media/image11.png"/><Relationship Id="rId2" Type="http://schemas.openxmlformats.org/officeDocument/2006/relationships/hyperlink" Target="mailto:prophetie@lobhaus.de" TargetMode="External"/><Relationship Id="rId1" Type="http://schemas.openxmlformats.org/officeDocument/2006/relationships/slideLayout" Target="../slideLayouts/slideLayout2.xml"/><Relationship Id="rId6" Type="http://schemas.openxmlformats.org/officeDocument/2006/relationships/hyperlink" Target="https://www.youtube.com/channel/UCGhBaIwWUqSLLEBTo73n9pQ" TargetMode="External"/><Relationship Id="rId5" Type="http://schemas.openxmlformats.org/officeDocument/2006/relationships/image" Target="../media/image10.png"/><Relationship Id="rId4" Type="http://schemas.openxmlformats.org/officeDocument/2006/relationships/hyperlink" Target="https://www.facebook.com/lobhaus/" TargetMode="External"/><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de/herz-liebe-gl%C3%BCck-abstrakt-2671877/"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9EF0AA8-4D64-4C53-B384-57D2EF382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8373C62-92F6-4C0E-86E8-C1A5B3EA5DCB}"/>
              </a:ext>
            </a:extLst>
          </p:cNvPr>
          <p:cNvSpPr>
            <a:spLocks noGrp="1"/>
          </p:cNvSpPr>
          <p:nvPr>
            <p:ph type="ctrTitle"/>
          </p:nvPr>
        </p:nvSpPr>
        <p:spPr>
          <a:xfrm>
            <a:off x="5799184" y="839537"/>
            <a:ext cx="6035040" cy="4394988"/>
          </a:xfrm>
        </p:spPr>
        <p:txBody>
          <a:bodyPr anchor="ctr">
            <a:normAutofit/>
          </a:bodyPr>
          <a:lstStyle/>
          <a:p>
            <a:r>
              <a:rPr lang="de-DE" sz="8100" b="1">
                <a:ln w="6600">
                  <a:solidFill>
                    <a:schemeClr val="accent2"/>
                  </a:solidFill>
                  <a:prstDash val="solid"/>
                </a:ln>
                <a:effectLst>
                  <a:outerShdw dist="38100" dir="2700000" algn="tl" rotWithShape="0">
                    <a:schemeClr val="accent2"/>
                  </a:outerShdw>
                </a:effectLst>
              </a:rPr>
              <a:t>Gottes Stimme hören</a:t>
            </a:r>
            <a:br>
              <a:rPr lang="de-DE" sz="8100" b="1">
                <a:ln w="6600">
                  <a:solidFill>
                    <a:schemeClr val="accent2"/>
                  </a:solidFill>
                  <a:prstDash val="solid"/>
                </a:ln>
                <a:effectLst>
                  <a:outerShdw dist="38100" dir="2700000" algn="tl" rotWithShape="0">
                    <a:schemeClr val="accent2"/>
                  </a:outerShdw>
                </a:effectLst>
              </a:rPr>
            </a:br>
            <a:endParaRPr lang="de-DE" sz="8100"/>
          </a:p>
        </p:txBody>
      </p:sp>
      <p:sp>
        <p:nvSpPr>
          <p:cNvPr id="3" name="Untertitel 2">
            <a:extLst>
              <a:ext uri="{FF2B5EF4-FFF2-40B4-BE49-F238E27FC236}">
                <a16:creationId xmlns:a16="http://schemas.microsoft.com/office/drawing/2014/main" id="{59D05D53-DF38-47AC-B8E5-807885BB289B}"/>
              </a:ext>
            </a:extLst>
          </p:cNvPr>
          <p:cNvSpPr>
            <a:spLocks noGrp="1"/>
          </p:cNvSpPr>
          <p:nvPr>
            <p:ph type="subTitle" idx="1"/>
          </p:nvPr>
        </p:nvSpPr>
        <p:spPr>
          <a:xfrm>
            <a:off x="5799184" y="4863385"/>
            <a:ext cx="6035040" cy="742279"/>
          </a:xfrm>
        </p:spPr>
        <p:txBody>
          <a:bodyPr>
            <a:normAutofit/>
          </a:bodyPr>
          <a:lstStyle/>
          <a:p>
            <a:r>
              <a:rPr lang="de-DE" sz="3200" dirty="0">
                <a:solidFill>
                  <a:schemeClr val="tx1">
                    <a:alpha val="60000"/>
                  </a:schemeClr>
                </a:solidFill>
              </a:rPr>
              <a:t>Prophetie-Workshop</a:t>
            </a:r>
            <a:r>
              <a:rPr lang="de-DE" sz="2000" dirty="0">
                <a:solidFill>
                  <a:schemeClr val="tx1">
                    <a:alpha val="60000"/>
                  </a:schemeClr>
                </a:solidFill>
              </a:rPr>
              <a:t> </a:t>
            </a:r>
          </a:p>
        </p:txBody>
      </p:sp>
      <p:grpSp>
        <p:nvGrpSpPr>
          <p:cNvPr id="12" name="Group 11">
            <a:extLst>
              <a:ext uri="{FF2B5EF4-FFF2-40B4-BE49-F238E27FC236}">
                <a16:creationId xmlns:a16="http://schemas.microsoft.com/office/drawing/2014/main" id="{CAD19E66-9A79-42B6-9AA2-CC264BEC83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3" name="Freeform 6">
              <a:extLst>
                <a:ext uri="{FF2B5EF4-FFF2-40B4-BE49-F238E27FC236}">
                  <a16:creationId xmlns:a16="http://schemas.microsoft.com/office/drawing/2014/main" id="{DE739263-30CB-4935-9D21-618840D57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4" name="Freeform 6">
              <a:extLst>
                <a:ext uri="{FF2B5EF4-FFF2-40B4-BE49-F238E27FC236}">
                  <a16:creationId xmlns:a16="http://schemas.microsoft.com/office/drawing/2014/main" id="{A18249B2-7974-4616-94C1-414335D007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pic>
        <p:nvPicPr>
          <p:cNvPr id="5" name="Grafik 4">
            <a:extLst>
              <a:ext uri="{FF2B5EF4-FFF2-40B4-BE49-F238E27FC236}">
                <a16:creationId xmlns:a16="http://schemas.microsoft.com/office/drawing/2014/main" id="{3298DF51-C5EE-4BCD-ACC4-02A83D9239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34" y="1283662"/>
            <a:ext cx="2997691" cy="2997691"/>
          </a:xfrm>
          <a:prstGeom prst="rect">
            <a:avLst/>
          </a:prstGeom>
        </p:spPr>
      </p:pic>
    </p:spTree>
    <p:extLst>
      <p:ext uri="{BB962C8B-B14F-4D97-AF65-F5344CB8AC3E}">
        <p14:creationId xmlns:p14="http://schemas.microsoft.com/office/powerpoint/2010/main" val="73957417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B089FCB-8242-4E93-A845-BF51A75EEB4D}"/>
              </a:ext>
            </a:extLst>
          </p:cNvPr>
          <p:cNvSpPr>
            <a:spLocks noGrp="1"/>
          </p:cNvSpPr>
          <p:nvPr>
            <p:ph type="title"/>
          </p:nvPr>
        </p:nvSpPr>
        <p:spPr>
          <a:xfrm>
            <a:off x="1329462" y="498841"/>
            <a:ext cx="8502332" cy="770160"/>
          </a:xfrm>
        </p:spPr>
        <p:txBody>
          <a:bodyPr anchor="t">
            <a:normAutofit/>
          </a:bodyPr>
          <a:lstStyle/>
          <a:p>
            <a:r>
              <a:rPr lang="de-DE" dirty="0"/>
              <a:t>Gott redet seltener durch…</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1C811279-CD68-45C4-91C9-F22FFF346FFF}"/>
              </a:ext>
            </a:extLst>
          </p:cNvPr>
          <p:cNvSpPr>
            <a:spLocks noGrp="1"/>
          </p:cNvSpPr>
          <p:nvPr>
            <p:ph idx="1"/>
          </p:nvPr>
        </p:nvSpPr>
        <p:spPr>
          <a:xfrm>
            <a:off x="1179143" y="1474200"/>
            <a:ext cx="10089112" cy="3909599"/>
          </a:xfrm>
        </p:spPr>
        <p:txBody>
          <a:bodyPr>
            <a:noAutofit/>
          </a:bodyPr>
          <a:lstStyle/>
          <a:p>
            <a:pPr>
              <a:buClr>
                <a:schemeClr val="accent1"/>
              </a:buClr>
            </a:pPr>
            <a:r>
              <a:rPr lang="de-DE" sz="3200" dirty="0">
                <a:solidFill>
                  <a:schemeClr val="tx1">
                    <a:alpha val="60000"/>
                  </a:schemeClr>
                </a:solidFill>
              </a:rPr>
              <a:t>Seltener durch hörbare Stimme</a:t>
            </a:r>
          </a:p>
          <a:p>
            <a:pPr marL="457200" lvl="1" indent="0">
              <a:buClr>
                <a:schemeClr val="accent1"/>
              </a:buClr>
              <a:buNone/>
            </a:pPr>
            <a:r>
              <a:rPr lang="de-DE" dirty="0">
                <a:solidFill>
                  <a:schemeClr val="tx1">
                    <a:alpha val="60000"/>
                  </a:schemeClr>
                </a:solidFill>
              </a:rPr>
              <a:t>(Saulus auf dem Weg nach Damaskus Apg.9,4)</a:t>
            </a:r>
            <a:br>
              <a:rPr lang="de-DE" dirty="0">
                <a:solidFill>
                  <a:schemeClr val="tx1">
                    <a:alpha val="60000"/>
                  </a:schemeClr>
                </a:solidFill>
              </a:rPr>
            </a:br>
            <a:endParaRPr lang="de-DE" dirty="0">
              <a:solidFill>
                <a:schemeClr val="tx1">
                  <a:alpha val="60000"/>
                </a:schemeClr>
              </a:solidFill>
            </a:endParaRPr>
          </a:p>
          <a:p>
            <a:pPr>
              <a:buClr>
                <a:schemeClr val="accent1"/>
              </a:buClr>
            </a:pPr>
            <a:r>
              <a:rPr lang="de-DE" sz="3200" dirty="0">
                <a:solidFill>
                  <a:schemeClr val="tx1">
                    <a:alpha val="60000"/>
                  </a:schemeClr>
                </a:solidFill>
              </a:rPr>
              <a:t>Engel</a:t>
            </a:r>
          </a:p>
          <a:p>
            <a:pPr marL="457200" lvl="1" indent="0">
              <a:buClr>
                <a:schemeClr val="accent1"/>
              </a:buClr>
              <a:buNone/>
            </a:pPr>
            <a:r>
              <a:rPr lang="de-DE" dirty="0">
                <a:solidFill>
                  <a:schemeClr val="tx1">
                    <a:alpha val="60000"/>
                  </a:schemeClr>
                </a:solidFill>
              </a:rPr>
              <a:t>(Philippus und der Kämmerer aus Äthiopien Apg.8,26)</a:t>
            </a:r>
            <a:br>
              <a:rPr lang="de-DE" dirty="0">
                <a:solidFill>
                  <a:schemeClr val="tx1">
                    <a:alpha val="60000"/>
                  </a:schemeClr>
                </a:solidFill>
              </a:rPr>
            </a:br>
            <a:endParaRPr lang="de-DE" dirty="0">
              <a:solidFill>
                <a:schemeClr val="tx1">
                  <a:alpha val="60000"/>
                </a:schemeClr>
              </a:solidFill>
            </a:endParaRPr>
          </a:p>
          <a:p>
            <a:pPr>
              <a:buClr>
                <a:schemeClr val="accent1"/>
              </a:buClr>
            </a:pPr>
            <a:r>
              <a:rPr lang="de-DE" sz="3200" dirty="0">
                <a:solidFill>
                  <a:schemeClr val="tx1">
                    <a:alpha val="60000"/>
                  </a:schemeClr>
                </a:solidFill>
              </a:rPr>
              <a:t>Erscheinungen des Herrn </a:t>
            </a:r>
          </a:p>
          <a:p>
            <a:pPr marL="457200" lvl="1" indent="0">
              <a:buClr>
                <a:schemeClr val="accent1"/>
              </a:buClr>
              <a:buNone/>
            </a:pPr>
            <a:r>
              <a:rPr lang="de-DE" dirty="0">
                <a:solidFill>
                  <a:schemeClr val="tx1">
                    <a:alpha val="60000"/>
                  </a:schemeClr>
                </a:solidFill>
              </a:rPr>
              <a:t>(Emmaus-Jünger Lk.24,15; </a:t>
            </a:r>
            <a:br>
              <a:rPr lang="de-DE" dirty="0">
                <a:solidFill>
                  <a:schemeClr val="tx1">
                    <a:alpha val="60000"/>
                  </a:schemeClr>
                </a:solidFill>
              </a:rPr>
            </a:br>
            <a:r>
              <a:rPr lang="de-DE" dirty="0">
                <a:solidFill>
                  <a:schemeClr val="tx1">
                    <a:alpha val="60000"/>
                  </a:schemeClr>
                </a:solidFill>
              </a:rPr>
              <a:t>Paulus in Korinth Apg. 18,9-11)</a:t>
            </a:r>
            <a:br>
              <a:rPr lang="de-DE" sz="3600" dirty="0">
                <a:solidFill>
                  <a:schemeClr val="tx1">
                    <a:alpha val="60000"/>
                  </a:schemeClr>
                </a:solidFill>
              </a:rPr>
            </a:br>
            <a:br>
              <a:rPr lang="de-DE" sz="3600" dirty="0">
                <a:solidFill>
                  <a:schemeClr val="tx1">
                    <a:alpha val="60000"/>
                  </a:schemeClr>
                </a:solidFill>
              </a:rPr>
            </a:br>
            <a:endParaRPr lang="de-DE" sz="3600" dirty="0">
              <a:solidFill>
                <a:schemeClr val="tx1">
                  <a:alpha val="60000"/>
                </a:schemeClr>
              </a:solidFill>
            </a:endParaRPr>
          </a:p>
        </p:txBody>
      </p:sp>
      <p:pic>
        <p:nvPicPr>
          <p:cNvPr id="4" name="Grafik 3">
            <a:extLst>
              <a:ext uri="{FF2B5EF4-FFF2-40B4-BE49-F238E27FC236}">
                <a16:creationId xmlns:a16="http://schemas.microsoft.com/office/drawing/2014/main" id="{DD985FDA-9CE4-4AFD-9715-CB7EAD758549}"/>
              </a:ext>
            </a:extLst>
          </p:cNvPr>
          <p:cNvPicPr>
            <a:picLocks noChangeAspect="1"/>
          </p:cNvPicPr>
          <p:nvPr/>
        </p:nvPicPr>
        <p:blipFill>
          <a:blip r:embed="rId2"/>
          <a:stretch>
            <a:fillRect/>
          </a:stretch>
        </p:blipFill>
        <p:spPr>
          <a:xfrm>
            <a:off x="11155623" y="5871445"/>
            <a:ext cx="792549" cy="792549"/>
          </a:xfrm>
          <a:prstGeom prst="rect">
            <a:avLst/>
          </a:prstGeom>
        </p:spPr>
      </p:pic>
    </p:spTree>
    <p:extLst>
      <p:ext uri="{BB962C8B-B14F-4D97-AF65-F5344CB8AC3E}">
        <p14:creationId xmlns:p14="http://schemas.microsoft.com/office/powerpoint/2010/main" val="220193751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81E1D1-2902-4649-AF9E-1FBABFC7688A}"/>
              </a:ext>
            </a:extLst>
          </p:cNvPr>
          <p:cNvSpPr>
            <a:spLocks noGrp="1"/>
          </p:cNvSpPr>
          <p:nvPr>
            <p:ph type="title"/>
          </p:nvPr>
        </p:nvSpPr>
        <p:spPr>
          <a:xfrm>
            <a:off x="1271588" y="662400"/>
            <a:ext cx="10055721" cy="1325563"/>
          </a:xfrm>
        </p:spPr>
        <p:txBody>
          <a:bodyPr anchor="t">
            <a:normAutofit/>
          </a:bodyPr>
          <a:lstStyle/>
          <a:p>
            <a:r>
              <a:rPr lang="de-DE" dirty="0"/>
              <a:t>Gott redet zu jedem seiner Kinder…</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59CCEC8F-894B-49F2-8376-9713ADA786A0}"/>
              </a:ext>
            </a:extLst>
          </p:cNvPr>
          <p:cNvSpPr>
            <a:spLocks noGrp="1"/>
          </p:cNvSpPr>
          <p:nvPr>
            <p:ph idx="1"/>
          </p:nvPr>
        </p:nvSpPr>
        <p:spPr>
          <a:xfrm>
            <a:off x="1251678" y="2286001"/>
            <a:ext cx="10089112" cy="3909599"/>
          </a:xfrm>
        </p:spPr>
        <p:txBody>
          <a:bodyPr>
            <a:normAutofit fontScale="92500" lnSpcReduction="20000"/>
          </a:bodyPr>
          <a:lstStyle/>
          <a:p>
            <a:pPr marL="0" indent="0">
              <a:buNone/>
            </a:pPr>
            <a:r>
              <a:rPr lang="de-DE" sz="3200" dirty="0">
                <a:solidFill>
                  <a:schemeClr val="tx1">
                    <a:alpha val="60000"/>
                  </a:schemeClr>
                </a:solidFill>
              </a:rPr>
              <a:t>… also auch	</a:t>
            </a:r>
            <a:br>
              <a:rPr lang="de-DE" sz="3200" dirty="0">
                <a:solidFill>
                  <a:schemeClr val="tx1">
                    <a:alpha val="60000"/>
                  </a:schemeClr>
                </a:solidFill>
              </a:rPr>
            </a:br>
            <a:br>
              <a:rPr lang="de-DE" sz="3200" dirty="0">
                <a:solidFill>
                  <a:schemeClr val="tx1">
                    <a:alpha val="60000"/>
                  </a:schemeClr>
                </a:solidFill>
              </a:rPr>
            </a:br>
            <a:r>
              <a:rPr lang="de-DE" sz="3200" dirty="0">
                <a:solidFill>
                  <a:schemeClr val="tx1">
                    <a:alpha val="60000"/>
                  </a:schemeClr>
                </a:solidFill>
              </a:rPr>
              <a:t>			</a:t>
            </a:r>
            <a:r>
              <a:rPr lang="de-DE" sz="8600" dirty="0">
                <a:solidFill>
                  <a:schemeClr val="bg2">
                    <a:lumMod val="50000"/>
                  </a:schemeClr>
                </a:solidFill>
                <a:latin typeface="Arial Black" panose="020B0A04020102020204" pitchFamily="34" charset="0"/>
              </a:rPr>
              <a:t>ZU DIR!</a:t>
            </a:r>
            <a:br>
              <a:rPr lang="de-DE" sz="6600" dirty="0">
                <a:solidFill>
                  <a:schemeClr val="bg2">
                    <a:lumMod val="50000"/>
                  </a:schemeClr>
                </a:solidFill>
              </a:rPr>
            </a:br>
            <a:br>
              <a:rPr lang="de-DE" sz="3200" dirty="0">
                <a:solidFill>
                  <a:schemeClr val="tx1">
                    <a:alpha val="60000"/>
                  </a:schemeClr>
                </a:solidFill>
              </a:rPr>
            </a:br>
            <a:endParaRPr lang="de-DE" sz="3200" dirty="0">
              <a:solidFill>
                <a:schemeClr val="tx1">
                  <a:alpha val="60000"/>
                </a:schemeClr>
              </a:solidFill>
            </a:endParaRPr>
          </a:p>
          <a:p>
            <a:pPr>
              <a:buClr>
                <a:schemeClr val="accent1"/>
              </a:buClr>
            </a:pPr>
            <a:r>
              <a:rPr lang="de-DE" sz="3200" dirty="0">
                <a:solidFill>
                  <a:schemeClr val="tx1">
                    <a:alpha val="60000"/>
                  </a:schemeClr>
                </a:solidFill>
              </a:rPr>
              <a:t>Gott hat sicher schon auf die eine oder andere Art zu Dir  geredet. </a:t>
            </a:r>
          </a:p>
          <a:p>
            <a:pPr>
              <a:buClr>
                <a:schemeClr val="accent1"/>
              </a:buClr>
            </a:pPr>
            <a:r>
              <a:rPr lang="de-DE" sz="3200" dirty="0">
                <a:solidFill>
                  <a:schemeClr val="tx1">
                    <a:alpha val="60000"/>
                  </a:schemeClr>
                </a:solidFill>
              </a:rPr>
              <a:t> Sei ermutigt - und lass uns tiefer eintauchen!</a:t>
            </a:r>
            <a:br>
              <a:rPr lang="de-DE" sz="3200" dirty="0">
                <a:solidFill>
                  <a:schemeClr val="tx1">
                    <a:alpha val="60000"/>
                  </a:schemeClr>
                </a:solidFill>
              </a:rPr>
            </a:br>
            <a:endParaRPr lang="de-DE" sz="3200" dirty="0">
              <a:solidFill>
                <a:schemeClr val="tx1">
                  <a:alpha val="60000"/>
                </a:schemeClr>
              </a:solidFill>
            </a:endParaRPr>
          </a:p>
          <a:p>
            <a:pPr marL="0" indent="0">
              <a:buNone/>
            </a:pPr>
            <a:endParaRPr lang="de-DE" sz="2000" dirty="0">
              <a:solidFill>
                <a:schemeClr val="tx1">
                  <a:alpha val="60000"/>
                </a:schemeClr>
              </a:solidFill>
            </a:endParaRPr>
          </a:p>
        </p:txBody>
      </p:sp>
      <p:pic>
        <p:nvPicPr>
          <p:cNvPr id="4" name="Grafik 3">
            <a:extLst>
              <a:ext uri="{FF2B5EF4-FFF2-40B4-BE49-F238E27FC236}">
                <a16:creationId xmlns:a16="http://schemas.microsoft.com/office/drawing/2014/main" id="{6E896113-BF14-40FB-AE93-9F9288A0D614}"/>
              </a:ext>
            </a:extLst>
          </p:cNvPr>
          <p:cNvPicPr>
            <a:picLocks noChangeAspect="1"/>
          </p:cNvPicPr>
          <p:nvPr/>
        </p:nvPicPr>
        <p:blipFill>
          <a:blip r:embed="rId2"/>
          <a:stretch>
            <a:fillRect/>
          </a:stretch>
        </p:blipFill>
        <p:spPr>
          <a:xfrm>
            <a:off x="11196058" y="5818196"/>
            <a:ext cx="792549" cy="792549"/>
          </a:xfrm>
          <a:prstGeom prst="rect">
            <a:avLst/>
          </a:prstGeom>
        </p:spPr>
      </p:pic>
    </p:spTree>
    <p:extLst>
      <p:ext uri="{BB962C8B-B14F-4D97-AF65-F5344CB8AC3E}">
        <p14:creationId xmlns:p14="http://schemas.microsoft.com/office/powerpoint/2010/main" val="183797754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10D4E98-06F2-44FC-B59A-1308204234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11" name="Rectangle 10">
            <a:extLst>
              <a:ext uri="{FF2B5EF4-FFF2-40B4-BE49-F238E27FC236}">
                <a16:creationId xmlns:a16="http://schemas.microsoft.com/office/drawing/2014/main" id="{0CBE8040-059D-46D6-8C4B-28D8BDA97E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wrap="square" rtlCol="0" anchor="ctr">
            <a:noAutofit/>
          </a:bodyPr>
          <a:lstStyle/>
          <a:p>
            <a:pPr algn="ctr"/>
            <a:endParaRPr lang="en-US" dirty="0"/>
          </a:p>
        </p:txBody>
      </p:sp>
      <p:sp useBgFill="1">
        <p:nvSpPr>
          <p:cNvPr id="13" name="Freeform: Shape 12">
            <a:extLst>
              <a:ext uri="{FF2B5EF4-FFF2-40B4-BE49-F238E27FC236}">
                <a16:creationId xmlns:a16="http://schemas.microsoft.com/office/drawing/2014/main" id="{2F1B9CB5-E5D9-4C26-BD6E-C60A88F33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96401" y="0"/>
            <a:ext cx="10095599" cy="6858000"/>
          </a:xfrm>
          <a:custGeom>
            <a:avLst/>
            <a:gdLst>
              <a:gd name="connsiteX0" fmla="*/ 0 w 10095599"/>
              <a:gd name="connsiteY0" fmla="*/ 0 h 6858000"/>
              <a:gd name="connsiteX1" fmla="*/ 7448352 w 10095599"/>
              <a:gd name="connsiteY1" fmla="*/ 0 h 6858000"/>
              <a:gd name="connsiteX2" fmla="*/ 9446485 w 10095599"/>
              <a:gd name="connsiteY2" fmla="*/ 0 h 6858000"/>
              <a:gd name="connsiteX3" fmla="*/ 10095599 w 10095599"/>
              <a:gd name="connsiteY3" fmla="*/ 0 h 6858000"/>
              <a:gd name="connsiteX4" fmla="*/ 10095599 w 10095599"/>
              <a:gd name="connsiteY4" fmla="*/ 6858000 h 6858000"/>
              <a:gd name="connsiteX5" fmla="*/ 9446485 w 10095599"/>
              <a:gd name="connsiteY5" fmla="*/ 6858000 h 6858000"/>
              <a:gd name="connsiteX6" fmla="*/ 7448352 w 10095599"/>
              <a:gd name="connsiteY6" fmla="*/ 6858000 h 6858000"/>
              <a:gd name="connsiteX7" fmla="*/ 0 w 10095599"/>
              <a:gd name="connsiteY7" fmla="*/ 6858000 h 6858000"/>
              <a:gd name="connsiteX8" fmla="*/ 1587 w 10095599"/>
              <a:gd name="connsiteY8" fmla="*/ 6789738 h 6858000"/>
              <a:gd name="connsiteX9" fmla="*/ 9525 w 10095599"/>
              <a:gd name="connsiteY9" fmla="*/ 6729413 h 6858000"/>
              <a:gd name="connsiteX10" fmla="*/ 20637 w 10095599"/>
              <a:gd name="connsiteY10" fmla="*/ 6677025 h 6858000"/>
              <a:gd name="connsiteX11" fmla="*/ 34925 w 10095599"/>
              <a:gd name="connsiteY11" fmla="*/ 6630988 h 6858000"/>
              <a:gd name="connsiteX12" fmla="*/ 50800 w 10095599"/>
              <a:gd name="connsiteY12" fmla="*/ 6589713 h 6858000"/>
              <a:gd name="connsiteX13" fmla="*/ 69850 w 10095599"/>
              <a:gd name="connsiteY13" fmla="*/ 6553200 h 6858000"/>
              <a:gd name="connsiteX14" fmla="*/ 88900 w 10095599"/>
              <a:gd name="connsiteY14" fmla="*/ 6515100 h 6858000"/>
              <a:gd name="connsiteX15" fmla="*/ 107950 w 10095599"/>
              <a:gd name="connsiteY15" fmla="*/ 6477000 h 6858000"/>
              <a:gd name="connsiteX16" fmla="*/ 123825 w 10095599"/>
              <a:gd name="connsiteY16" fmla="*/ 6440488 h 6858000"/>
              <a:gd name="connsiteX17" fmla="*/ 139700 w 10095599"/>
              <a:gd name="connsiteY17" fmla="*/ 6399213 h 6858000"/>
              <a:gd name="connsiteX18" fmla="*/ 155575 w 10095599"/>
              <a:gd name="connsiteY18" fmla="*/ 6353175 h 6858000"/>
              <a:gd name="connsiteX19" fmla="*/ 166687 w 10095599"/>
              <a:gd name="connsiteY19" fmla="*/ 6300788 h 6858000"/>
              <a:gd name="connsiteX20" fmla="*/ 173037 w 10095599"/>
              <a:gd name="connsiteY20" fmla="*/ 6240463 h 6858000"/>
              <a:gd name="connsiteX21" fmla="*/ 176212 w 10095599"/>
              <a:gd name="connsiteY21" fmla="*/ 6172200 h 6858000"/>
              <a:gd name="connsiteX22" fmla="*/ 173037 w 10095599"/>
              <a:gd name="connsiteY22" fmla="*/ 6103938 h 6858000"/>
              <a:gd name="connsiteX23" fmla="*/ 166687 w 10095599"/>
              <a:gd name="connsiteY23" fmla="*/ 6043613 h 6858000"/>
              <a:gd name="connsiteX24" fmla="*/ 155575 w 10095599"/>
              <a:gd name="connsiteY24" fmla="*/ 5991225 h 6858000"/>
              <a:gd name="connsiteX25" fmla="*/ 139700 w 10095599"/>
              <a:gd name="connsiteY25" fmla="*/ 5945188 h 6858000"/>
              <a:gd name="connsiteX26" fmla="*/ 123825 w 10095599"/>
              <a:gd name="connsiteY26" fmla="*/ 5903913 h 6858000"/>
              <a:gd name="connsiteX27" fmla="*/ 107950 w 10095599"/>
              <a:gd name="connsiteY27" fmla="*/ 5867400 h 6858000"/>
              <a:gd name="connsiteX28" fmla="*/ 88900 w 10095599"/>
              <a:gd name="connsiteY28" fmla="*/ 5829300 h 6858000"/>
              <a:gd name="connsiteX29" fmla="*/ 69850 w 10095599"/>
              <a:gd name="connsiteY29" fmla="*/ 5791200 h 6858000"/>
              <a:gd name="connsiteX30" fmla="*/ 50800 w 10095599"/>
              <a:gd name="connsiteY30" fmla="*/ 5754688 h 6858000"/>
              <a:gd name="connsiteX31" fmla="*/ 34925 w 10095599"/>
              <a:gd name="connsiteY31" fmla="*/ 5713413 h 6858000"/>
              <a:gd name="connsiteX32" fmla="*/ 20637 w 10095599"/>
              <a:gd name="connsiteY32" fmla="*/ 5667375 h 6858000"/>
              <a:gd name="connsiteX33" fmla="*/ 9525 w 10095599"/>
              <a:gd name="connsiteY33" fmla="*/ 5614988 h 6858000"/>
              <a:gd name="connsiteX34" fmla="*/ 1587 w 10095599"/>
              <a:gd name="connsiteY34" fmla="*/ 5554663 h 6858000"/>
              <a:gd name="connsiteX35" fmla="*/ 0 w 10095599"/>
              <a:gd name="connsiteY35" fmla="*/ 5486400 h 6858000"/>
              <a:gd name="connsiteX36" fmla="*/ 1587 w 10095599"/>
              <a:gd name="connsiteY36" fmla="*/ 5418138 h 6858000"/>
              <a:gd name="connsiteX37" fmla="*/ 9525 w 10095599"/>
              <a:gd name="connsiteY37" fmla="*/ 5357813 h 6858000"/>
              <a:gd name="connsiteX38" fmla="*/ 20637 w 10095599"/>
              <a:gd name="connsiteY38" fmla="*/ 5305425 h 6858000"/>
              <a:gd name="connsiteX39" fmla="*/ 34925 w 10095599"/>
              <a:gd name="connsiteY39" fmla="*/ 5259388 h 6858000"/>
              <a:gd name="connsiteX40" fmla="*/ 50800 w 10095599"/>
              <a:gd name="connsiteY40" fmla="*/ 5218113 h 6858000"/>
              <a:gd name="connsiteX41" fmla="*/ 69850 w 10095599"/>
              <a:gd name="connsiteY41" fmla="*/ 5181600 h 6858000"/>
              <a:gd name="connsiteX42" fmla="*/ 88900 w 10095599"/>
              <a:gd name="connsiteY42" fmla="*/ 5143500 h 6858000"/>
              <a:gd name="connsiteX43" fmla="*/ 107950 w 10095599"/>
              <a:gd name="connsiteY43" fmla="*/ 5105400 h 6858000"/>
              <a:gd name="connsiteX44" fmla="*/ 123825 w 10095599"/>
              <a:gd name="connsiteY44" fmla="*/ 5068888 h 6858000"/>
              <a:gd name="connsiteX45" fmla="*/ 139700 w 10095599"/>
              <a:gd name="connsiteY45" fmla="*/ 5027613 h 6858000"/>
              <a:gd name="connsiteX46" fmla="*/ 155575 w 10095599"/>
              <a:gd name="connsiteY46" fmla="*/ 4981575 h 6858000"/>
              <a:gd name="connsiteX47" fmla="*/ 166687 w 10095599"/>
              <a:gd name="connsiteY47" fmla="*/ 4929188 h 6858000"/>
              <a:gd name="connsiteX48" fmla="*/ 173037 w 10095599"/>
              <a:gd name="connsiteY48" fmla="*/ 4868863 h 6858000"/>
              <a:gd name="connsiteX49" fmla="*/ 176212 w 10095599"/>
              <a:gd name="connsiteY49" fmla="*/ 4800600 h 6858000"/>
              <a:gd name="connsiteX50" fmla="*/ 173037 w 10095599"/>
              <a:gd name="connsiteY50" fmla="*/ 4732338 h 6858000"/>
              <a:gd name="connsiteX51" fmla="*/ 166687 w 10095599"/>
              <a:gd name="connsiteY51" fmla="*/ 4672013 h 6858000"/>
              <a:gd name="connsiteX52" fmla="*/ 155575 w 10095599"/>
              <a:gd name="connsiteY52" fmla="*/ 4619625 h 6858000"/>
              <a:gd name="connsiteX53" fmla="*/ 139700 w 10095599"/>
              <a:gd name="connsiteY53" fmla="*/ 4573588 h 6858000"/>
              <a:gd name="connsiteX54" fmla="*/ 123825 w 10095599"/>
              <a:gd name="connsiteY54" fmla="*/ 4532313 h 6858000"/>
              <a:gd name="connsiteX55" fmla="*/ 107950 w 10095599"/>
              <a:gd name="connsiteY55" fmla="*/ 4495800 h 6858000"/>
              <a:gd name="connsiteX56" fmla="*/ 69850 w 10095599"/>
              <a:gd name="connsiteY56" fmla="*/ 4419600 h 6858000"/>
              <a:gd name="connsiteX57" fmla="*/ 50800 w 10095599"/>
              <a:gd name="connsiteY57" fmla="*/ 4383088 h 6858000"/>
              <a:gd name="connsiteX58" fmla="*/ 34925 w 10095599"/>
              <a:gd name="connsiteY58" fmla="*/ 4341813 h 6858000"/>
              <a:gd name="connsiteX59" fmla="*/ 20637 w 10095599"/>
              <a:gd name="connsiteY59" fmla="*/ 4295775 h 6858000"/>
              <a:gd name="connsiteX60" fmla="*/ 9525 w 10095599"/>
              <a:gd name="connsiteY60" fmla="*/ 4243388 h 6858000"/>
              <a:gd name="connsiteX61" fmla="*/ 1587 w 10095599"/>
              <a:gd name="connsiteY61" fmla="*/ 4183063 h 6858000"/>
              <a:gd name="connsiteX62" fmla="*/ 0 w 10095599"/>
              <a:gd name="connsiteY62" fmla="*/ 4114800 h 6858000"/>
              <a:gd name="connsiteX63" fmla="*/ 1587 w 10095599"/>
              <a:gd name="connsiteY63" fmla="*/ 4046538 h 6858000"/>
              <a:gd name="connsiteX64" fmla="*/ 9525 w 10095599"/>
              <a:gd name="connsiteY64" fmla="*/ 3986213 h 6858000"/>
              <a:gd name="connsiteX65" fmla="*/ 20637 w 10095599"/>
              <a:gd name="connsiteY65" fmla="*/ 3933825 h 6858000"/>
              <a:gd name="connsiteX66" fmla="*/ 34925 w 10095599"/>
              <a:gd name="connsiteY66" fmla="*/ 3887788 h 6858000"/>
              <a:gd name="connsiteX67" fmla="*/ 50800 w 10095599"/>
              <a:gd name="connsiteY67" fmla="*/ 3846513 h 6858000"/>
              <a:gd name="connsiteX68" fmla="*/ 69850 w 10095599"/>
              <a:gd name="connsiteY68" fmla="*/ 3810000 h 6858000"/>
              <a:gd name="connsiteX69" fmla="*/ 88900 w 10095599"/>
              <a:gd name="connsiteY69" fmla="*/ 3771900 h 6858000"/>
              <a:gd name="connsiteX70" fmla="*/ 107950 w 10095599"/>
              <a:gd name="connsiteY70" fmla="*/ 3733800 h 6858000"/>
              <a:gd name="connsiteX71" fmla="*/ 123825 w 10095599"/>
              <a:gd name="connsiteY71" fmla="*/ 3697288 h 6858000"/>
              <a:gd name="connsiteX72" fmla="*/ 139700 w 10095599"/>
              <a:gd name="connsiteY72" fmla="*/ 3656013 h 6858000"/>
              <a:gd name="connsiteX73" fmla="*/ 155575 w 10095599"/>
              <a:gd name="connsiteY73" fmla="*/ 3609975 h 6858000"/>
              <a:gd name="connsiteX74" fmla="*/ 166687 w 10095599"/>
              <a:gd name="connsiteY74" fmla="*/ 3557588 h 6858000"/>
              <a:gd name="connsiteX75" fmla="*/ 173037 w 10095599"/>
              <a:gd name="connsiteY75" fmla="*/ 3497263 h 6858000"/>
              <a:gd name="connsiteX76" fmla="*/ 176212 w 10095599"/>
              <a:gd name="connsiteY76" fmla="*/ 3427413 h 6858000"/>
              <a:gd name="connsiteX77" fmla="*/ 173037 w 10095599"/>
              <a:gd name="connsiteY77" fmla="*/ 3360738 h 6858000"/>
              <a:gd name="connsiteX78" fmla="*/ 166687 w 10095599"/>
              <a:gd name="connsiteY78" fmla="*/ 3300413 h 6858000"/>
              <a:gd name="connsiteX79" fmla="*/ 155575 w 10095599"/>
              <a:gd name="connsiteY79" fmla="*/ 3248025 h 6858000"/>
              <a:gd name="connsiteX80" fmla="*/ 139700 w 10095599"/>
              <a:gd name="connsiteY80" fmla="*/ 3201988 h 6858000"/>
              <a:gd name="connsiteX81" fmla="*/ 123825 w 10095599"/>
              <a:gd name="connsiteY81" fmla="*/ 3160713 h 6858000"/>
              <a:gd name="connsiteX82" fmla="*/ 107950 w 10095599"/>
              <a:gd name="connsiteY82" fmla="*/ 3124200 h 6858000"/>
              <a:gd name="connsiteX83" fmla="*/ 88900 w 10095599"/>
              <a:gd name="connsiteY83" fmla="*/ 3086100 h 6858000"/>
              <a:gd name="connsiteX84" fmla="*/ 69850 w 10095599"/>
              <a:gd name="connsiteY84" fmla="*/ 3048000 h 6858000"/>
              <a:gd name="connsiteX85" fmla="*/ 50800 w 10095599"/>
              <a:gd name="connsiteY85" fmla="*/ 3011488 h 6858000"/>
              <a:gd name="connsiteX86" fmla="*/ 34925 w 10095599"/>
              <a:gd name="connsiteY86" fmla="*/ 2970213 h 6858000"/>
              <a:gd name="connsiteX87" fmla="*/ 20637 w 10095599"/>
              <a:gd name="connsiteY87" fmla="*/ 2924175 h 6858000"/>
              <a:gd name="connsiteX88" fmla="*/ 9525 w 10095599"/>
              <a:gd name="connsiteY88" fmla="*/ 2871788 h 6858000"/>
              <a:gd name="connsiteX89" fmla="*/ 1587 w 10095599"/>
              <a:gd name="connsiteY89" fmla="*/ 2811463 h 6858000"/>
              <a:gd name="connsiteX90" fmla="*/ 0 w 10095599"/>
              <a:gd name="connsiteY90" fmla="*/ 2743200 h 6858000"/>
              <a:gd name="connsiteX91" fmla="*/ 1587 w 10095599"/>
              <a:gd name="connsiteY91" fmla="*/ 2674938 h 6858000"/>
              <a:gd name="connsiteX92" fmla="*/ 9525 w 10095599"/>
              <a:gd name="connsiteY92" fmla="*/ 2614613 h 6858000"/>
              <a:gd name="connsiteX93" fmla="*/ 20637 w 10095599"/>
              <a:gd name="connsiteY93" fmla="*/ 2562225 h 6858000"/>
              <a:gd name="connsiteX94" fmla="*/ 34925 w 10095599"/>
              <a:gd name="connsiteY94" fmla="*/ 2516188 h 6858000"/>
              <a:gd name="connsiteX95" fmla="*/ 50800 w 10095599"/>
              <a:gd name="connsiteY95" fmla="*/ 2474913 h 6858000"/>
              <a:gd name="connsiteX96" fmla="*/ 69850 w 10095599"/>
              <a:gd name="connsiteY96" fmla="*/ 2438400 h 6858000"/>
              <a:gd name="connsiteX97" fmla="*/ 88900 w 10095599"/>
              <a:gd name="connsiteY97" fmla="*/ 2400300 h 6858000"/>
              <a:gd name="connsiteX98" fmla="*/ 107950 w 10095599"/>
              <a:gd name="connsiteY98" fmla="*/ 2362200 h 6858000"/>
              <a:gd name="connsiteX99" fmla="*/ 123825 w 10095599"/>
              <a:gd name="connsiteY99" fmla="*/ 2325688 h 6858000"/>
              <a:gd name="connsiteX100" fmla="*/ 139700 w 10095599"/>
              <a:gd name="connsiteY100" fmla="*/ 2284413 h 6858000"/>
              <a:gd name="connsiteX101" fmla="*/ 155575 w 10095599"/>
              <a:gd name="connsiteY101" fmla="*/ 2238375 h 6858000"/>
              <a:gd name="connsiteX102" fmla="*/ 166687 w 10095599"/>
              <a:gd name="connsiteY102" fmla="*/ 2185988 h 6858000"/>
              <a:gd name="connsiteX103" fmla="*/ 173037 w 10095599"/>
              <a:gd name="connsiteY103" fmla="*/ 2125663 h 6858000"/>
              <a:gd name="connsiteX104" fmla="*/ 176212 w 10095599"/>
              <a:gd name="connsiteY104" fmla="*/ 2057400 h 6858000"/>
              <a:gd name="connsiteX105" fmla="*/ 173037 w 10095599"/>
              <a:gd name="connsiteY105" fmla="*/ 1989138 h 6858000"/>
              <a:gd name="connsiteX106" fmla="*/ 166687 w 10095599"/>
              <a:gd name="connsiteY106" fmla="*/ 1928813 h 6858000"/>
              <a:gd name="connsiteX107" fmla="*/ 155575 w 10095599"/>
              <a:gd name="connsiteY107" fmla="*/ 1876425 h 6858000"/>
              <a:gd name="connsiteX108" fmla="*/ 139700 w 10095599"/>
              <a:gd name="connsiteY108" fmla="*/ 1830388 h 6858000"/>
              <a:gd name="connsiteX109" fmla="*/ 123825 w 10095599"/>
              <a:gd name="connsiteY109" fmla="*/ 1789113 h 6858000"/>
              <a:gd name="connsiteX110" fmla="*/ 107950 w 10095599"/>
              <a:gd name="connsiteY110" fmla="*/ 1752600 h 6858000"/>
              <a:gd name="connsiteX111" fmla="*/ 88900 w 10095599"/>
              <a:gd name="connsiteY111" fmla="*/ 1714500 h 6858000"/>
              <a:gd name="connsiteX112" fmla="*/ 69850 w 10095599"/>
              <a:gd name="connsiteY112" fmla="*/ 1676400 h 6858000"/>
              <a:gd name="connsiteX113" fmla="*/ 50800 w 10095599"/>
              <a:gd name="connsiteY113" fmla="*/ 1639888 h 6858000"/>
              <a:gd name="connsiteX114" fmla="*/ 34925 w 10095599"/>
              <a:gd name="connsiteY114" fmla="*/ 1598613 h 6858000"/>
              <a:gd name="connsiteX115" fmla="*/ 20637 w 10095599"/>
              <a:gd name="connsiteY115" fmla="*/ 1552575 h 6858000"/>
              <a:gd name="connsiteX116" fmla="*/ 9525 w 10095599"/>
              <a:gd name="connsiteY116" fmla="*/ 1500188 h 6858000"/>
              <a:gd name="connsiteX117" fmla="*/ 1587 w 10095599"/>
              <a:gd name="connsiteY117" fmla="*/ 1439863 h 6858000"/>
              <a:gd name="connsiteX118" fmla="*/ 0 w 10095599"/>
              <a:gd name="connsiteY118" fmla="*/ 1371600 h 6858000"/>
              <a:gd name="connsiteX119" fmla="*/ 1587 w 10095599"/>
              <a:gd name="connsiteY119" fmla="*/ 1303338 h 6858000"/>
              <a:gd name="connsiteX120" fmla="*/ 9525 w 10095599"/>
              <a:gd name="connsiteY120" fmla="*/ 1243013 h 6858000"/>
              <a:gd name="connsiteX121" fmla="*/ 20637 w 10095599"/>
              <a:gd name="connsiteY121" fmla="*/ 1190625 h 6858000"/>
              <a:gd name="connsiteX122" fmla="*/ 34925 w 10095599"/>
              <a:gd name="connsiteY122" fmla="*/ 1144588 h 6858000"/>
              <a:gd name="connsiteX123" fmla="*/ 50800 w 10095599"/>
              <a:gd name="connsiteY123" fmla="*/ 1103313 h 6858000"/>
              <a:gd name="connsiteX124" fmla="*/ 69850 w 10095599"/>
              <a:gd name="connsiteY124" fmla="*/ 1066800 h 6858000"/>
              <a:gd name="connsiteX125" fmla="*/ 88900 w 10095599"/>
              <a:gd name="connsiteY125" fmla="*/ 1028700 h 6858000"/>
              <a:gd name="connsiteX126" fmla="*/ 107950 w 10095599"/>
              <a:gd name="connsiteY126" fmla="*/ 990600 h 6858000"/>
              <a:gd name="connsiteX127" fmla="*/ 123825 w 10095599"/>
              <a:gd name="connsiteY127" fmla="*/ 954088 h 6858000"/>
              <a:gd name="connsiteX128" fmla="*/ 139700 w 10095599"/>
              <a:gd name="connsiteY128" fmla="*/ 912813 h 6858000"/>
              <a:gd name="connsiteX129" fmla="*/ 155575 w 10095599"/>
              <a:gd name="connsiteY129" fmla="*/ 866775 h 6858000"/>
              <a:gd name="connsiteX130" fmla="*/ 166687 w 10095599"/>
              <a:gd name="connsiteY130" fmla="*/ 814388 h 6858000"/>
              <a:gd name="connsiteX131" fmla="*/ 173037 w 10095599"/>
              <a:gd name="connsiteY131" fmla="*/ 754063 h 6858000"/>
              <a:gd name="connsiteX132" fmla="*/ 176212 w 10095599"/>
              <a:gd name="connsiteY132" fmla="*/ 685800 h 6858000"/>
              <a:gd name="connsiteX133" fmla="*/ 173037 w 10095599"/>
              <a:gd name="connsiteY133" fmla="*/ 617538 h 6858000"/>
              <a:gd name="connsiteX134" fmla="*/ 166687 w 10095599"/>
              <a:gd name="connsiteY134" fmla="*/ 557213 h 6858000"/>
              <a:gd name="connsiteX135" fmla="*/ 155575 w 10095599"/>
              <a:gd name="connsiteY135" fmla="*/ 504825 h 6858000"/>
              <a:gd name="connsiteX136" fmla="*/ 139700 w 10095599"/>
              <a:gd name="connsiteY136" fmla="*/ 458788 h 6858000"/>
              <a:gd name="connsiteX137" fmla="*/ 123825 w 10095599"/>
              <a:gd name="connsiteY137" fmla="*/ 417513 h 6858000"/>
              <a:gd name="connsiteX138" fmla="*/ 107950 w 10095599"/>
              <a:gd name="connsiteY138" fmla="*/ 381000 h 6858000"/>
              <a:gd name="connsiteX139" fmla="*/ 88900 w 10095599"/>
              <a:gd name="connsiteY139" fmla="*/ 342900 h 6858000"/>
              <a:gd name="connsiteX140" fmla="*/ 69850 w 10095599"/>
              <a:gd name="connsiteY140" fmla="*/ 304800 h 6858000"/>
              <a:gd name="connsiteX141" fmla="*/ 50800 w 10095599"/>
              <a:gd name="connsiteY141" fmla="*/ 268288 h 6858000"/>
              <a:gd name="connsiteX142" fmla="*/ 34925 w 10095599"/>
              <a:gd name="connsiteY142" fmla="*/ 227013 h 6858000"/>
              <a:gd name="connsiteX143" fmla="*/ 20637 w 10095599"/>
              <a:gd name="connsiteY143" fmla="*/ 180975 h 6858000"/>
              <a:gd name="connsiteX144" fmla="*/ 9525 w 10095599"/>
              <a:gd name="connsiteY144" fmla="*/ 128588 h 6858000"/>
              <a:gd name="connsiteX145" fmla="*/ 1587 w 10095599"/>
              <a:gd name="connsiteY145"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10095599" h="6858000">
                <a:moveTo>
                  <a:pt x="0" y="0"/>
                </a:moveTo>
                <a:lnTo>
                  <a:pt x="7448352" y="0"/>
                </a:lnTo>
                <a:lnTo>
                  <a:pt x="9446485" y="0"/>
                </a:lnTo>
                <a:lnTo>
                  <a:pt x="10095599" y="0"/>
                </a:lnTo>
                <a:lnTo>
                  <a:pt x="10095599" y="6858000"/>
                </a:lnTo>
                <a:lnTo>
                  <a:pt x="9446485" y="6858000"/>
                </a:lnTo>
                <a:lnTo>
                  <a:pt x="7448352"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el 3">
            <a:extLst>
              <a:ext uri="{FF2B5EF4-FFF2-40B4-BE49-F238E27FC236}">
                <a16:creationId xmlns:a16="http://schemas.microsoft.com/office/drawing/2014/main" id="{963F5946-44B3-4691-8346-F98D54987B4C}"/>
              </a:ext>
            </a:extLst>
          </p:cNvPr>
          <p:cNvSpPr>
            <a:spLocks noGrp="1"/>
          </p:cNvSpPr>
          <p:nvPr>
            <p:ph type="title"/>
          </p:nvPr>
        </p:nvSpPr>
        <p:spPr>
          <a:xfrm>
            <a:off x="2780240" y="1172103"/>
            <a:ext cx="7996750" cy="4242858"/>
          </a:xfrm>
        </p:spPr>
        <p:txBody>
          <a:bodyPr vert="horz" lIns="91440" tIns="45720" rIns="91440" bIns="45720" rtlCol="0" anchor="b">
            <a:normAutofit fontScale="90000"/>
          </a:bodyPr>
          <a:lstStyle/>
          <a:p>
            <a:r>
              <a:rPr lang="en-US" sz="7500" kern="1200" dirty="0">
                <a:solidFill>
                  <a:schemeClr val="tx1"/>
                </a:solidFill>
                <a:latin typeface="+mj-lt"/>
                <a:ea typeface="+mj-ea"/>
                <a:cs typeface="+mj-cs"/>
              </a:rPr>
              <a:t>Gott </a:t>
            </a:r>
            <a:r>
              <a:rPr lang="en-US" sz="7500" kern="1200" dirty="0" err="1">
                <a:solidFill>
                  <a:schemeClr val="tx1"/>
                </a:solidFill>
                <a:latin typeface="+mj-lt"/>
                <a:ea typeface="+mj-ea"/>
                <a:cs typeface="+mj-cs"/>
              </a:rPr>
              <a:t>redet</a:t>
            </a:r>
            <a:r>
              <a:rPr lang="en-US" sz="7500" kern="1200" dirty="0">
                <a:solidFill>
                  <a:schemeClr val="tx1"/>
                </a:solidFill>
                <a:latin typeface="+mj-lt"/>
                <a:ea typeface="+mj-ea"/>
                <a:cs typeface="+mj-cs"/>
              </a:rPr>
              <a:t> </a:t>
            </a:r>
            <a:r>
              <a:rPr lang="en-US" sz="7500" kern="1200" dirty="0" err="1">
                <a:solidFill>
                  <a:schemeClr val="tx1"/>
                </a:solidFill>
                <a:latin typeface="+mj-lt"/>
                <a:ea typeface="+mj-ea"/>
                <a:cs typeface="+mj-cs"/>
              </a:rPr>
              <a:t>auch</a:t>
            </a:r>
            <a:r>
              <a:rPr lang="en-US" sz="7500" kern="1200" dirty="0">
                <a:solidFill>
                  <a:schemeClr val="tx1"/>
                </a:solidFill>
                <a:latin typeface="+mj-lt"/>
                <a:ea typeface="+mj-ea"/>
                <a:cs typeface="+mj-cs"/>
              </a:rPr>
              <a:t>	</a:t>
            </a:r>
            <a:br>
              <a:rPr lang="en-US" sz="7500" kern="1200" dirty="0">
                <a:solidFill>
                  <a:schemeClr val="tx1"/>
                </a:solidFill>
                <a:latin typeface="+mj-lt"/>
                <a:ea typeface="+mj-ea"/>
                <a:cs typeface="+mj-cs"/>
              </a:rPr>
            </a:br>
            <a:br>
              <a:rPr lang="en-US" sz="7500" kern="1200" dirty="0">
                <a:solidFill>
                  <a:schemeClr val="tx1"/>
                </a:solidFill>
                <a:latin typeface="+mj-lt"/>
                <a:ea typeface="+mj-ea"/>
                <a:cs typeface="+mj-cs"/>
              </a:rPr>
            </a:br>
            <a:r>
              <a:rPr lang="en-US" sz="7500" kern="1200" dirty="0">
                <a:solidFill>
                  <a:schemeClr val="tx1"/>
                </a:solidFill>
                <a:latin typeface="+mj-lt"/>
                <a:ea typeface="+mj-ea"/>
                <a:cs typeface="+mj-cs"/>
              </a:rPr>
              <a:t>		</a:t>
            </a:r>
            <a:r>
              <a:rPr lang="de-DE" sz="10700" dirty="0">
                <a:solidFill>
                  <a:schemeClr val="bg2">
                    <a:lumMod val="50000"/>
                  </a:schemeClr>
                </a:solidFill>
                <a:latin typeface="Arial Black" panose="020B0A04020102020204" pitchFamily="34" charset="0"/>
              </a:rPr>
              <a:t>ZU DIR!</a:t>
            </a:r>
            <a:br>
              <a:rPr lang="de-DE" sz="10700" dirty="0">
                <a:solidFill>
                  <a:schemeClr val="bg2">
                    <a:lumMod val="50000"/>
                  </a:schemeClr>
                </a:solidFill>
              </a:rPr>
            </a:br>
            <a:endParaRPr lang="en-US" sz="10700" kern="1200" dirty="0">
              <a:solidFill>
                <a:schemeClr val="tx1"/>
              </a:solidFill>
            </a:endParaRPr>
          </a:p>
        </p:txBody>
      </p:sp>
      <p:pic>
        <p:nvPicPr>
          <p:cNvPr id="3" name="Grafik 2">
            <a:extLst>
              <a:ext uri="{FF2B5EF4-FFF2-40B4-BE49-F238E27FC236}">
                <a16:creationId xmlns:a16="http://schemas.microsoft.com/office/drawing/2014/main" id="{7007BC60-7905-4470-8A1E-32135244C0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8358" y="5938885"/>
            <a:ext cx="794022" cy="794022"/>
          </a:xfrm>
          <a:prstGeom prst="rect">
            <a:avLst/>
          </a:prstGeom>
        </p:spPr>
      </p:pic>
    </p:spTree>
    <p:extLst>
      <p:ext uri="{BB962C8B-B14F-4D97-AF65-F5344CB8AC3E}">
        <p14:creationId xmlns:p14="http://schemas.microsoft.com/office/powerpoint/2010/main" val="20692186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90F30C-8B66-4722-80B7-353282691C1B}"/>
              </a:ext>
            </a:extLst>
          </p:cNvPr>
          <p:cNvSpPr>
            <a:spLocks noGrp="1"/>
          </p:cNvSpPr>
          <p:nvPr>
            <p:ph type="title"/>
          </p:nvPr>
        </p:nvSpPr>
        <p:spPr>
          <a:xfrm>
            <a:off x="891209" y="967410"/>
            <a:ext cx="10515600" cy="790442"/>
          </a:xfrm>
        </p:spPr>
        <p:txBody>
          <a:bodyPr>
            <a:normAutofit/>
          </a:bodyPr>
          <a:lstStyle/>
          <a:p>
            <a:r>
              <a:rPr lang="de-DE" sz="4000" dirty="0"/>
              <a:t>Workshop „Gottes Stimme hören“</a:t>
            </a:r>
          </a:p>
        </p:txBody>
      </p:sp>
      <p:sp>
        <p:nvSpPr>
          <p:cNvPr id="3" name="Inhaltsplatzhalter 2">
            <a:extLst>
              <a:ext uri="{FF2B5EF4-FFF2-40B4-BE49-F238E27FC236}">
                <a16:creationId xmlns:a16="http://schemas.microsoft.com/office/drawing/2014/main" id="{8C49F7EE-0120-434F-A9E5-B382D2998494}"/>
              </a:ext>
            </a:extLst>
          </p:cNvPr>
          <p:cNvSpPr>
            <a:spLocks noGrp="1"/>
          </p:cNvSpPr>
          <p:nvPr>
            <p:ph idx="1"/>
          </p:nvPr>
        </p:nvSpPr>
        <p:spPr>
          <a:xfrm>
            <a:off x="838200" y="1981200"/>
            <a:ext cx="10515600" cy="4195763"/>
          </a:xfrm>
        </p:spPr>
        <p:txBody>
          <a:bodyPr>
            <a:normAutofit/>
          </a:bodyPr>
          <a:lstStyle/>
          <a:p>
            <a:pPr marL="0" indent="0">
              <a:buNone/>
            </a:pPr>
            <a:r>
              <a:rPr lang="de-DE" sz="2800" dirty="0"/>
              <a:t>Prophetisches Team</a:t>
            </a:r>
            <a:br>
              <a:rPr lang="de-DE" sz="2800" dirty="0"/>
            </a:br>
            <a:r>
              <a:rPr lang="de-DE" sz="2800" dirty="0"/>
              <a:t>im </a:t>
            </a:r>
            <a:r>
              <a:rPr lang="de-DE" sz="2800" b="1" dirty="0"/>
              <a:t>Lobhaus Ludwigsburg</a:t>
            </a:r>
          </a:p>
          <a:p>
            <a:pPr marL="0" indent="0">
              <a:buNone/>
            </a:pPr>
            <a:endParaRPr lang="de-DE" sz="2800" dirty="0"/>
          </a:p>
          <a:p>
            <a:pPr marL="0" indent="0">
              <a:buNone/>
              <a:tabLst>
                <a:tab pos="1344613" algn="l"/>
              </a:tabLst>
            </a:pPr>
            <a:r>
              <a:rPr lang="de-DE" sz="2800" dirty="0"/>
              <a:t>Kontakt:	</a:t>
            </a:r>
            <a:r>
              <a:rPr lang="de-DE" sz="2800" dirty="0">
                <a:hlinkClick r:id="rId2"/>
              </a:rPr>
              <a:t>prophetie@lobhaus.de</a:t>
            </a:r>
            <a:br>
              <a:rPr lang="de-DE" sz="2800" dirty="0"/>
            </a:br>
            <a:r>
              <a:rPr lang="de-DE" sz="2800" dirty="0"/>
              <a:t>Web:	</a:t>
            </a:r>
            <a:r>
              <a:rPr lang="de-DE" sz="2800" dirty="0">
                <a:hlinkClick r:id="rId3"/>
              </a:rPr>
              <a:t>http://www.lobhaus.de</a:t>
            </a:r>
            <a:r>
              <a:rPr lang="de-DE" sz="2800" dirty="0"/>
              <a:t> </a:t>
            </a:r>
          </a:p>
          <a:p>
            <a:pPr marL="0" indent="0">
              <a:spcBef>
                <a:spcPts val="3000"/>
              </a:spcBef>
              <a:buNone/>
              <a:tabLst>
                <a:tab pos="1344613" algn="l"/>
              </a:tabLst>
            </a:pPr>
            <a:r>
              <a:rPr lang="de-DE" sz="2800" dirty="0" err="1"/>
              <a:t>Social</a:t>
            </a:r>
            <a:r>
              <a:rPr lang="de-DE" sz="2800" dirty="0"/>
              <a:t> Media:</a:t>
            </a:r>
          </a:p>
          <a:p>
            <a:pPr marL="0" indent="0">
              <a:buNone/>
              <a:tabLst>
                <a:tab pos="1344613" algn="l"/>
              </a:tabLst>
            </a:pPr>
            <a:endParaRPr lang="de-DE" sz="2800" dirty="0"/>
          </a:p>
        </p:txBody>
      </p:sp>
      <p:pic>
        <p:nvPicPr>
          <p:cNvPr id="6" name="Grafik 5">
            <a:hlinkClick r:id="rId4"/>
            <a:extLst>
              <a:ext uri="{FF2B5EF4-FFF2-40B4-BE49-F238E27FC236}">
                <a16:creationId xmlns:a16="http://schemas.microsoft.com/office/drawing/2014/main" id="{04703063-24AB-4A84-852E-2106D206DA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0575" y="5050302"/>
            <a:ext cx="482481" cy="482481"/>
          </a:xfrm>
          <a:prstGeom prst="rect">
            <a:avLst/>
          </a:prstGeom>
        </p:spPr>
      </p:pic>
      <p:pic>
        <p:nvPicPr>
          <p:cNvPr id="8" name="Grafik 7">
            <a:hlinkClick r:id="rId6"/>
            <a:extLst>
              <a:ext uri="{FF2B5EF4-FFF2-40B4-BE49-F238E27FC236}">
                <a16:creationId xmlns:a16="http://schemas.microsoft.com/office/drawing/2014/main" id="{F2F4789B-C9CF-4D91-B753-AC24BD97992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49984" y="5050302"/>
            <a:ext cx="482481" cy="482481"/>
          </a:xfrm>
          <a:prstGeom prst="rect">
            <a:avLst/>
          </a:prstGeom>
        </p:spPr>
      </p:pic>
      <p:pic>
        <p:nvPicPr>
          <p:cNvPr id="10" name="Grafik 9">
            <a:hlinkClick r:id="rId8"/>
            <a:extLst>
              <a:ext uri="{FF2B5EF4-FFF2-40B4-BE49-F238E27FC236}">
                <a16:creationId xmlns:a16="http://schemas.microsoft.com/office/drawing/2014/main" id="{DDC1952D-C5AC-4939-B528-DA31B0C102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33691" y="5050301"/>
            <a:ext cx="482481" cy="482481"/>
          </a:xfrm>
          <a:prstGeom prst="rect">
            <a:avLst/>
          </a:prstGeom>
        </p:spPr>
      </p:pic>
    </p:spTree>
    <p:extLst>
      <p:ext uri="{BB962C8B-B14F-4D97-AF65-F5344CB8AC3E}">
        <p14:creationId xmlns:p14="http://schemas.microsoft.com/office/powerpoint/2010/main" val="44135671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nhaltsplatzhalter 4">
            <a:extLst>
              <a:ext uri="{FF2B5EF4-FFF2-40B4-BE49-F238E27FC236}">
                <a16:creationId xmlns:a16="http://schemas.microsoft.com/office/drawing/2014/main" id="{BDBA1C23-E8EF-4834-AF8A-B78755D155B3}"/>
              </a:ext>
            </a:extLst>
          </p:cNvPr>
          <p:cNvPicPr>
            <a:picLocks noGrp="1" noChangeAspect="1"/>
          </p:cNvPicPr>
          <p:nvPr>
            <p:ph idx="1"/>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5985" b="9746"/>
          <a:stretch/>
        </p:blipFill>
        <p:spPr>
          <a:xfrm>
            <a:off x="20" y="10"/>
            <a:ext cx="12191980" cy="6857990"/>
          </a:xfrm>
          <a:prstGeom prst="rect">
            <a:avLst/>
          </a:prstGeom>
        </p:spPr>
      </p:pic>
      <p:sp>
        <p:nvSpPr>
          <p:cNvPr id="2" name="Titel 1">
            <a:extLst>
              <a:ext uri="{FF2B5EF4-FFF2-40B4-BE49-F238E27FC236}">
                <a16:creationId xmlns:a16="http://schemas.microsoft.com/office/drawing/2014/main" id="{0D5B5A4A-D092-4105-BC81-1791E8100D75}"/>
              </a:ext>
            </a:extLst>
          </p:cNvPr>
          <p:cNvSpPr>
            <a:spLocks noGrp="1"/>
          </p:cNvSpPr>
          <p:nvPr>
            <p:ph type="title"/>
          </p:nvPr>
        </p:nvSpPr>
        <p:spPr>
          <a:xfrm>
            <a:off x="838200" y="630875"/>
            <a:ext cx="10515600" cy="794064"/>
          </a:xfrm>
          <a:solidFill>
            <a:srgbClr val="000000">
              <a:alpha val="70000"/>
            </a:srgbClr>
          </a:solidFill>
        </p:spPr>
        <p:txBody>
          <a:bodyPr vert="horz" lIns="91440" tIns="45720" rIns="91440" bIns="45720" rtlCol="0" anchor="ctr">
            <a:normAutofit/>
          </a:bodyPr>
          <a:lstStyle/>
          <a:p>
            <a:r>
              <a:rPr lang="en-US" sz="4400" dirty="0" err="1">
                <a:solidFill>
                  <a:srgbClr val="FFFFFF"/>
                </a:solidFill>
                <a:latin typeface="+mj-lt"/>
                <a:cs typeface="+mj-cs"/>
              </a:rPr>
              <a:t>Grundlage</a:t>
            </a:r>
            <a:r>
              <a:rPr lang="en-US" sz="4400" dirty="0">
                <a:solidFill>
                  <a:srgbClr val="FFFFFF"/>
                </a:solidFill>
                <a:latin typeface="+mj-lt"/>
                <a:cs typeface="+mj-cs"/>
              </a:rPr>
              <a:t>: </a:t>
            </a:r>
            <a:r>
              <a:rPr lang="en-US" sz="4400" dirty="0" err="1">
                <a:solidFill>
                  <a:srgbClr val="FFFFFF"/>
                </a:solidFill>
                <a:latin typeface="+mj-lt"/>
                <a:cs typeface="+mj-cs"/>
              </a:rPr>
              <a:t>Beziehung</a:t>
            </a:r>
            <a:r>
              <a:rPr lang="en-US" sz="4400" dirty="0">
                <a:solidFill>
                  <a:srgbClr val="FFFFFF"/>
                </a:solidFill>
                <a:latin typeface="+mj-lt"/>
                <a:cs typeface="+mj-cs"/>
              </a:rPr>
              <a:t>!</a:t>
            </a:r>
          </a:p>
        </p:txBody>
      </p:sp>
      <p:pic>
        <p:nvPicPr>
          <p:cNvPr id="4" name="Grafik 3">
            <a:extLst>
              <a:ext uri="{FF2B5EF4-FFF2-40B4-BE49-F238E27FC236}">
                <a16:creationId xmlns:a16="http://schemas.microsoft.com/office/drawing/2014/main" id="{361962E5-7195-4AC9-A911-9DDC24052C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45240" y="6168075"/>
            <a:ext cx="457200" cy="457200"/>
          </a:xfrm>
          <a:prstGeom prst="rect">
            <a:avLst/>
          </a:prstGeom>
        </p:spPr>
      </p:pic>
    </p:spTree>
    <p:extLst>
      <p:ext uri="{BB962C8B-B14F-4D97-AF65-F5344CB8AC3E}">
        <p14:creationId xmlns:p14="http://schemas.microsoft.com/office/powerpoint/2010/main" val="1643630512"/>
      </p:ext>
    </p:extLst>
  </p:cSld>
  <p:clrMapOvr>
    <a:overrideClrMapping bg1="dk1" tx1="lt1" bg2="dk2" tx2="lt2" accent1="accent1" accent2="accent2" accent3="accent3" accent4="accent4" accent5="accent5" accent6="accent6" hlink="hlink" folHlink="folHlink"/>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DECCE3C-F3F7-4E5A-9F92-698ADBFD224E}"/>
              </a:ext>
            </a:extLst>
          </p:cNvPr>
          <p:cNvSpPr>
            <a:spLocks noGrp="1"/>
          </p:cNvSpPr>
          <p:nvPr>
            <p:ph type="title"/>
          </p:nvPr>
        </p:nvSpPr>
        <p:spPr>
          <a:xfrm>
            <a:off x="2763719" y="91440"/>
            <a:ext cx="5590217" cy="755970"/>
          </a:xfrm>
        </p:spPr>
        <p:txBody>
          <a:bodyPr anchor="b">
            <a:normAutofit/>
          </a:bodyPr>
          <a:lstStyle/>
          <a:p>
            <a:pPr algn="ctr"/>
            <a:r>
              <a:rPr lang="de-DE" sz="3600" dirty="0">
                <a:solidFill>
                  <a:schemeClr val="tx2"/>
                </a:solidFill>
              </a:rPr>
              <a:t>Gottes Plan</a:t>
            </a:r>
          </a:p>
        </p:txBody>
      </p:sp>
      <p:grpSp>
        <p:nvGrpSpPr>
          <p:cNvPr id="19" name="Group 18">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20" name="Freeform: Shape 19">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8" name="Inhaltsplatzhalter 2">
            <a:extLst>
              <a:ext uri="{FF2B5EF4-FFF2-40B4-BE49-F238E27FC236}">
                <a16:creationId xmlns:a16="http://schemas.microsoft.com/office/drawing/2014/main" id="{0BE3D987-2E91-4411-9E76-67BFC8B93B91}"/>
              </a:ext>
            </a:extLst>
          </p:cNvPr>
          <p:cNvSpPr>
            <a:spLocks noGrp="1"/>
          </p:cNvSpPr>
          <p:nvPr>
            <p:ph idx="1"/>
          </p:nvPr>
        </p:nvSpPr>
        <p:spPr>
          <a:xfrm>
            <a:off x="2828237" y="1375837"/>
            <a:ext cx="6787103" cy="4241884"/>
          </a:xfrm>
        </p:spPr>
        <p:txBody>
          <a:bodyPr anchor="t">
            <a:noAutofit/>
          </a:bodyPr>
          <a:lstStyle/>
          <a:p>
            <a:pPr marL="0" indent="0">
              <a:buClr>
                <a:srgbClr val="0070C0"/>
              </a:buClr>
              <a:buNone/>
            </a:pPr>
            <a:r>
              <a:rPr lang="de-DE" sz="3200" b="1" dirty="0">
                <a:solidFill>
                  <a:schemeClr val="tx2"/>
                </a:solidFill>
              </a:rPr>
              <a:t>Gottes Plan von Anfang an: </a:t>
            </a:r>
          </a:p>
          <a:p>
            <a:pPr>
              <a:buClr>
                <a:schemeClr val="accent1"/>
              </a:buClr>
            </a:pPr>
            <a:r>
              <a:rPr lang="de-DE" sz="3200" dirty="0">
                <a:solidFill>
                  <a:schemeClr val="tx2"/>
                </a:solidFill>
              </a:rPr>
              <a:t>innige Gemeinschaft mit seinen Geschöpfen</a:t>
            </a:r>
          </a:p>
          <a:p>
            <a:pPr>
              <a:buClr>
                <a:schemeClr val="accent1"/>
              </a:buClr>
            </a:pPr>
            <a:r>
              <a:rPr lang="de-DE" sz="3200" dirty="0">
                <a:solidFill>
                  <a:schemeClr val="tx2"/>
                </a:solidFill>
              </a:rPr>
              <a:t>ER liebt uns und setzt alles ein, dass unser Leben gelingt</a:t>
            </a:r>
          </a:p>
          <a:p>
            <a:pPr>
              <a:buClr>
                <a:schemeClr val="accent1"/>
              </a:buClr>
            </a:pPr>
            <a:r>
              <a:rPr lang="de-DE" sz="3200" dirty="0">
                <a:solidFill>
                  <a:schemeClr val="tx2"/>
                </a:solidFill>
              </a:rPr>
              <a:t>ER möchte uns leiten und mit uns reden </a:t>
            </a:r>
            <a:br>
              <a:rPr lang="de-DE" sz="3200" dirty="0">
                <a:solidFill>
                  <a:schemeClr val="tx2"/>
                </a:solidFill>
              </a:rPr>
            </a:br>
            <a:r>
              <a:rPr lang="de-DE" sz="3200" dirty="0">
                <a:solidFill>
                  <a:schemeClr val="tx2"/>
                </a:solidFill>
              </a:rPr>
              <a:t>(Austausch, Dialog)</a:t>
            </a:r>
            <a:br>
              <a:rPr lang="de-DE" sz="3200" dirty="0">
                <a:solidFill>
                  <a:schemeClr val="tx2"/>
                </a:solidFill>
              </a:rPr>
            </a:br>
            <a:r>
              <a:rPr lang="de-DE" sz="3200" dirty="0">
                <a:solidFill>
                  <a:schemeClr val="tx2"/>
                </a:solidFill>
              </a:rPr>
              <a:t>		</a:t>
            </a:r>
          </a:p>
        </p:txBody>
      </p:sp>
      <p:pic>
        <p:nvPicPr>
          <p:cNvPr id="7" name="Grafik 6">
            <a:extLst>
              <a:ext uri="{FF2B5EF4-FFF2-40B4-BE49-F238E27FC236}">
                <a16:creationId xmlns:a16="http://schemas.microsoft.com/office/drawing/2014/main" id="{B2387546-BC9E-4D18-ACDA-FB7C8F4F10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7959" y="6032500"/>
            <a:ext cx="672128" cy="672128"/>
          </a:xfrm>
          <a:prstGeom prst="rect">
            <a:avLst/>
          </a:prstGeom>
        </p:spPr>
      </p:pic>
    </p:spTree>
    <p:extLst>
      <p:ext uri="{BB962C8B-B14F-4D97-AF65-F5344CB8AC3E}">
        <p14:creationId xmlns:p14="http://schemas.microsoft.com/office/powerpoint/2010/main" val="363920079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DECCE3C-F3F7-4E5A-9F92-698ADBFD224E}"/>
              </a:ext>
            </a:extLst>
          </p:cNvPr>
          <p:cNvSpPr>
            <a:spLocks noGrp="1"/>
          </p:cNvSpPr>
          <p:nvPr>
            <p:ph type="title"/>
          </p:nvPr>
        </p:nvSpPr>
        <p:spPr>
          <a:xfrm>
            <a:off x="2883223" y="558800"/>
            <a:ext cx="5754696" cy="603570"/>
          </a:xfrm>
        </p:spPr>
        <p:txBody>
          <a:bodyPr anchor="b">
            <a:normAutofit/>
          </a:bodyPr>
          <a:lstStyle/>
          <a:p>
            <a:pPr algn="ctr"/>
            <a:r>
              <a:rPr lang="de-DE" sz="3600" dirty="0">
                <a:solidFill>
                  <a:schemeClr val="tx2"/>
                </a:solidFill>
              </a:rPr>
              <a:t>Gottes Plan</a:t>
            </a:r>
          </a:p>
        </p:txBody>
      </p:sp>
      <p:grpSp>
        <p:nvGrpSpPr>
          <p:cNvPr id="19" name="Group 18">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20" name="Freeform: Shape 19">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Inhaltsplatzhalter 2">
            <a:extLst>
              <a:ext uri="{FF2B5EF4-FFF2-40B4-BE49-F238E27FC236}">
                <a16:creationId xmlns:a16="http://schemas.microsoft.com/office/drawing/2014/main" id="{0BE3D987-2E91-4411-9E76-67BFC8B93B91}"/>
              </a:ext>
            </a:extLst>
          </p:cNvPr>
          <p:cNvSpPr>
            <a:spLocks noGrp="1"/>
          </p:cNvSpPr>
          <p:nvPr>
            <p:ph idx="1"/>
          </p:nvPr>
        </p:nvSpPr>
        <p:spPr>
          <a:xfrm>
            <a:off x="3074343" y="1582066"/>
            <a:ext cx="6531569" cy="4026254"/>
          </a:xfrm>
        </p:spPr>
        <p:txBody>
          <a:bodyPr anchor="t">
            <a:noAutofit/>
          </a:bodyPr>
          <a:lstStyle/>
          <a:p>
            <a:pPr marL="0" indent="0">
              <a:buNone/>
            </a:pPr>
            <a:r>
              <a:rPr lang="de-DE" sz="3200" dirty="0">
                <a:solidFill>
                  <a:schemeClr val="tx2"/>
                </a:solidFill>
              </a:rPr>
              <a:t>Bei IHM und mit IHM dürfen wir lernen:</a:t>
            </a:r>
          </a:p>
          <a:p>
            <a:pPr>
              <a:buClr>
                <a:schemeClr val="accent1"/>
              </a:buClr>
            </a:pPr>
            <a:r>
              <a:rPr lang="de-DE" sz="3200" dirty="0">
                <a:solidFill>
                  <a:schemeClr val="tx2"/>
                </a:solidFill>
              </a:rPr>
              <a:t>Seine Stimme besser zu verstehen,</a:t>
            </a:r>
          </a:p>
          <a:p>
            <a:pPr>
              <a:buClr>
                <a:schemeClr val="accent1"/>
              </a:buClr>
            </a:pPr>
            <a:r>
              <a:rPr lang="de-DE" sz="3200" dirty="0">
                <a:solidFill>
                  <a:schemeClr val="tx2"/>
                </a:solidFill>
              </a:rPr>
              <a:t>IHN in Seiner ganzen Art besser kennenzulernen (sein Wesen, seinen Charakter)</a:t>
            </a:r>
          </a:p>
          <a:p>
            <a:pPr>
              <a:buClr>
                <a:schemeClr val="accent1"/>
              </a:buClr>
            </a:pPr>
            <a:r>
              <a:rPr lang="de-DE" sz="3200" dirty="0">
                <a:solidFill>
                  <a:schemeClr val="tx2"/>
                </a:solidFill>
              </a:rPr>
              <a:t>und auch Fehler machen zu dürfen</a:t>
            </a:r>
          </a:p>
        </p:txBody>
      </p:sp>
      <p:pic>
        <p:nvPicPr>
          <p:cNvPr id="7" name="Grafik 6">
            <a:extLst>
              <a:ext uri="{FF2B5EF4-FFF2-40B4-BE49-F238E27FC236}">
                <a16:creationId xmlns:a16="http://schemas.microsoft.com/office/drawing/2014/main" id="{F4C9A19C-F8A5-4F32-83F5-D67005E2DA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7959" y="6032500"/>
            <a:ext cx="672128" cy="672128"/>
          </a:xfrm>
          <a:prstGeom prst="rect">
            <a:avLst/>
          </a:prstGeom>
        </p:spPr>
      </p:pic>
    </p:spTree>
    <p:extLst>
      <p:ext uri="{BB962C8B-B14F-4D97-AF65-F5344CB8AC3E}">
        <p14:creationId xmlns:p14="http://schemas.microsoft.com/office/powerpoint/2010/main" val="375210955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8DFF3C0-9A47-4CF8-A908-C79EE032FA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BAAEB32-8DF6-4101-A88D-F33D8E2C4073}"/>
              </a:ext>
            </a:extLst>
          </p:cNvPr>
          <p:cNvSpPr>
            <a:spLocks noGrp="1"/>
          </p:cNvSpPr>
          <p:nvPr>
            <p:ph type="title"/>
          </p:nvPr>
        </p:nvSpPr>
        <p:spPr>
          <a:xfrm>
            <a:off x="1384775" y="386421"/>
            <a:ext cx="5995987" cy="845890"/>
          </a:xfrm>
        </p:spPr>
        <p:txBody>
          <a:bodyPr anchor="t">
            <a:normAutofit/>
          </a:bodyPr>
          <a:lstStyle/>
          <a:p>
            <a:r>
              <a:rPr lang="de-DE" dirty="0">
                <a:solidFill>
                  <a:schemeClr val="tx1">
                    <a:lumMod val="75000"/>
                    <a:lumOff val="25000"/>
                  </a:schemeClr>
                </a:solidFill>
              </a:rPr>
              <a:t>Beziehung - Dialog</a:t>
            </a:r>
          </a:p>
        </p:txBody>
      </p:sp>
      <p:grpSp>
        <p:nvGrpSpPr>
          <p:cNvPr id="15" name="Group 14">
            <a:extLst>
              <a:ext uri="{FF2B5EF4-FFF2-40B4-BE49-F238E27FC236}">
                <a16:creationId xmlns:a16="http://schemas.microsoft.com/office/drawing/2014/main" id="{D1CD191E-4E38-48B5-91B0-A538EEE36C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 name="Freeform 6">
              <a:extLst>
                <a:ext uri="{FF2B5EF4-FFF2-40B4-BE49-F238E27FC236}">
                  <a16:creationId xmlns:a16="http://schemas.microsoft.com/office/drawing/2014/main" id="{610DAD19-A1E9-4929-B76E-E6605D2DBD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1" name="Freeform 6">
              <a:extLst>
                <a:ext uri="{FF2B5EF4-FFF2-40B4-BE49-F238E27FC236}">
                  <a16:creationId xmlns:a16="http://schemas.microsoft.com/office/drawing/2014/main" id="{F7DBC290-0F34-425B-B724-341D9697A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1E6DFACE-9E9B-4CFC-88AD-9BE040D95A61}"/>
              </a:ext>
            </a:extLst>
          </p:cNvPr>
          <p:cNvSpPr>
            <a:spLocks noGrp="1"/>
          </p:cNvSpPr>
          <p:nvPr>
            <p:ph idx="1"/>
          </p:nvPr>
        </p:nvSpPr>
        <p:spPr>
          <a:xfrm>
            <a:off x="2946399" y="1741339"/>
            <a:ext cx="8341559" cy="4454261"/>
          </a:xfrm>
        </p:spPr>
        <p:txBody>
          <a:bodyPr>
            <a:noAutofit/>
          </a:bodyPr>
          <a:lstStyle/>
          <a:p>
            <a:pPr>
              <a:buClr>
                <a:schemeClr val="accent1"/>
              </a:buClr>
            </a:pPr>
            <a:r>
              <a:rPr lang="de-DE" dirty="0">
                <a:solidFill>
                  <a:schemeClr val="tx1">
                    <a:alpha val="60000"/>
                  </a:schemeClr>
                </a:solidFill>
              </a:rPr>
              <a:t>Jeremia, 33,3</a:t>
            </a:r>
            <a:br>
              <a:rPr lang="de-DE" dirty="0">
                <a:solidFill>
                  <a:schemeClr val="tx1">
                    <a:alpha val="60000"/>
                  </a:schemeClr>
                </a:solidFill>
              </a:rPr>
            </a:br>
            <a:r>
              <a:rPr lang="de-DE" dirty="0">
                <a:solidFill>
                  <a:schemeClr val="tx1">
                    <a:alpha val="60000"/>
                  </a:schemeClr>
                </a:solidFill>
              </a:rPr>
              <a:t>Aufforderung, zu IHM zu </a:t>
            </a:r>
            <a:r>
              <a:rPr lang="de-DE" b="1" dirty="0">
                <a:solidFill>
                  <a:schemeClr val="tx1">
                    <a:alpha val="60000"/>
                  </a:schemeClr>
                </a:solidFill>
              </a:rPr>
              <a:t>rufen</a:t>
            </a:r>
            <a:r>
              <a:rPr lang="de-DE" dirty="0">
                <a:solidFill>
                  <a:schemeClr val="tx1">
                    <a:alpha val="60000"/>
                  </a:schemeClr>
                </a:solidFill>
              </a:rPr>
              <a:t> und er wird uns </a:t>
            </a:r>
            <a:r>
              <a:rPr lang="de-DE" b="1" dirty="0">
                <a:solidFill>
                  <a:schemeClr val="tx1">
                    <a:alpha val="60000"/>
                  </a:schemeClr>
                </a:solidFill>
              </a:rPr>
              <a:t>antworten </a:t>
            </a:r>
            <a:r>
              <a:rPr lang="de-DE" dirty="0">
                <a:solidFill>
                  <a:schemeClr val="tx1">
                    <a:alpha val="60000"/>
                  </a:schemeClr>
                </a:solidFill>
              </a:rPr>
              <a:t>(Großes und Unfassbares mitteilen, das du nicht kennst).</a:t>
            </a:r>
            <a:br>
              <a:rPr lang="de-DE" dirty="0">
                <a:solidFill>
                  <a:schemeClr val="tx1">
                    <a:alpha val="60000"/>
                  </a:schemeClr>
                </a:solidFill>
              </a:rPr>
            </a:br>
            <a:endParaRPr lang="de-DE" dirty="0">
              <a:solidFill>
                <a:schemeClr val="tx1">
                  <a:alpha val="60000"/>
                </a:schemeClr>
              </a:solidFill>
            </a:endParaRPr>
          </a:p>
          <a:p>
            <a:pPr>
              <a:buClr>
                <a:schemeClr val="accent1"/>
              </a:buClr>
            </a:pPr>
            <a:r>
              <a:rPr lang="de-DE" dirty="0">
                <a:solidFill>
                  <a:schemeClr val="tx1">
                    <a:alpha val="60000"/>
                  </a:schemeClr>
                </a:solidFill>
              </a:rPr>
              <a:t>Jesaja 58,9</a:t>
            </a:r>
            <a:br>
              <a:rPr lang="de-DE" dirty="0">
                <a:solidFill>
                  <a:schemeClr val="tx1">
                    <a:alpha val="60000"/>
                  </a:schemeClr>
                </a:solidFill>
              </a:rPr>
            </a:br>
            <a:r>
              <a:rPr lang="de-DE" dirty="0">
                <a:solidFill>
                  <a:schemeClr val="tx1">
                    <a:alpha val="60000"/>
                  </a:schemeClr>
                </a:solidFill>
              </a:rPr>
              <a:t>Dann wirst du </a:t>
            </a:r>
            <a:r>
              <a:rPr lang="de-DE" b="1" dirty="0">
                <a:solidFill>
                  <a:schemeClr val="tx1">
                    <a:alpha val="60000"/>
                  </a:schemeClr>
                </a:solidFill>
              </a:rPr>
              <a:t>rufen</a:t>
            </a:r>
            <a:r>
              <a:rPr lang="de-DE" dirty="0">
                <a:solidFill>
                  <a:schemeClr val="tx1">
                    <a:alpha val="60000"/>
                  </a:schemeClr>
                </a:solidFill>
              </a:rPr>
              <a:t> und der HERR wird dir </a:t>
            </a:r>
            <a:r>
              <a:rPr lang="de-DE" b="1" dirty="0">
                <a:solidFill>
                  <a:schemeClr val="tx1">
                    <a:alpha val="60000"/>
                  </a:schemeClr>
                </a:solidFill>
              </a:rPr>
              <a:t>antworte</a:t>
            </a:r>
            <a:r>
              <a:rPr lang="de-DE" dirty="0">
                <a:solidFill>
                  <a:schemeClr val="tx1">
                    <a:alpha val="60000"/>
                  </a:schemeClr>
                </a:solidFill>
              </a:rPr>
              <a:t>n.</a:t>
            </a:r>
          </a:p>
        </p:txBody>
      </p:sp>
      <p:pic>
        <p:nvPicPr>
          <p:cNvPr id="8" name="Grafik 7">
            <a:extLst>
              <a:ext uri="{FF2B5EF4-FFF2-40B4-BE49-F238E27FC236}">
                <a16:creationId xmlns:a16="http://schemas.microsoft.com/office/drawing/2014/main" id="{0D6A4C55-FE4F-4E76-8D58-D69CE93620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9993235" y="132974"/>
            <a:ext cx="1891930" cy="1891930"/>
          </a:xfrm>
          <a:prstGeom prst="rect">
            <a:avLst/>
          </a:prstGeom>
        </p:spPr>
      </p:pic>
      <p:pic>
        <p:nvPicPr>
          <p:cNvPr id="7" name="Grafik 6">
            <a:extLst>
              <a:ext uri="{FF2B5EF4-FFF2-40B4-BE49-F238E27FC236}">
                <a16:creationId xmlns:a16="http://schemas.microsoft.com/office/drawing/2014/main" id="{BCF6342A-6BBA-4569-8CF0-6F845AEADB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7959" y="6032500"/>
            <a:ext cx="672128" cy="672128"/>
          </a:xfrm>
          <a:prstGeom prst="rect">
            <a:avLst/>
          </a:prstGeom>
        </p:spPr>
      </p:pic>
      <p:pic>
        <p:nvPicPr>
          <p:cNvPr id="6" name="Grafik 5">
            <a:extLst>
              <a:ext uri="{FF2B5EF4-FFF2-40B4-BE49-F238E27FC236}">
                <a16:creationId xmlns:a16="http://schemas.microsoft.com/office/drawing/2014/main" id="{2FD74134-6F54-4C28-8F45-3A0FCFF7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2572" y="5208628"/>
            <a:ext cx="2212985" cy="1494000"/>
          </a:xfrm>
          <a:prstGeom prst="rect">
            <a:avLst/>
          </a:prstGeom>
        </p:spPr>
      </p:pic>
      <p:sp>
        <p:nvSpPr>
          <p:cNvPr id="26" name="Textfeld 25">
            <a:extLst>
              <a:ext uri="{FF2B5EF4-FFF2-40B4-BE49-F238E27FC236}">
                <a16:creationId xmlns:a16="http://schemas.microsoft.com/office/drawing/2014/main" id="{9819830F-57AF-45F1-9533-A423E0348EDB}"/>
              </a:ext>
            </a:extLst>
          </p:cNvPr>
          <p:cNvSpPr txBox="1"/>
          <p:nvPr/>
        </p:nvSpPr>
        <p:spPr>
          <a:xfrm rot="16200000">
            <a:off x="-2168524" y="2613690"/>
            <a:ext cx="5007777" cy="830997"/>
          </a:xfrm>
          <a:prstGeom prst="rect">
            <a:avLst/>
          </a:prstGeom>
          <a:noFill/>
        </p:spPr>
        <p:txBody>
          <a:bodyPr wrap="square">
            <a:spAutoFit/>
          </a:bodyPr>
          <a:lstStyle/>
          <a:p>
            <a:r>
              <a:rPr kumimoji="0" lang="de-DE" sz="4800" b="1" i="0" u="none" strike="noStrike" kern="1200" cap="none" spc="0" normalizeH="0" baseline="0" noProof="0" dirty="0">
                <a:ln>
                  <a:noFill/>
                </a:ln>
                <a:solidFill>
                  <a:schemeClr val="bg2">
                    <a:lumMod val="50000"/>
                  </a:schemeClr>
                </a:solidFill>
                <a:effectLst/>
                <a:uLnTx/>
                <a:uFillTx/>
                <a:latin typeface="Calibri" panose="020F0502020204030204" pitchFamily="34" charset="0"/>
                <a:ea typeface="+mj-ea"/>
                <a:cs typeface="Calibri" panose="020F0502020204030204" pitchFamily="34" charset="0"/>
              </a:rPr>
              <a:t>Beziehung - Dialog</a:t>
            </a:r>
            <a:endParaRPr lang="de-DE" dirty="0">
              <a:solidFill>
                <a:schemeClr val="bg2">
                  <a:lumMod val="50000"/>
                </a:schemeClr>
              </a:solidFill>
            </a:endParaRPr>
          </a:p>
        </p:txBody>
      </p:sp>
    </p:spTree>
    <p:extLst>
      <p:ext uri="{BB962C8B-B14F-4D97-AF65-F5344CB8AC3E}">
        <p14:creationId xmlns:p14="http://schemas.microsoft.com/office/powerpoint/2010/main" val="239558683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8DFF3C0-9A47-4CF8-A908-C79EE032FA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1CD191E-4E38-48B5-91B0-A538EEE36C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5" name="Freeform 6">
              <a:extLst>
                <a:ext uri="{FF2B5EF4-FFF2-40B4-BE49-F238E27FC236}">
                  <a16:creationId xmlns:a16="http://schemas.microsoft.com/office/drawing/2014/main" id="{610DAD19-A1E9-4929-B76E-E6605D2DBD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6" name="Freeform 6">
              <a:extLst>
                <a:ext uri="{FF2B5EF4-FFF2-40B4-BE49-F238E27FC236}">
                  <a16:creationId xmlns:a16="http://schemas.microsoft.com/office/drawing/2014/main" id="{F7DBC290-0F34-425B-B724-341D9697A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1E6DFACE-9E9B-4CFC-88AD-9BE040D95A61}"/>
              </a:ext>
            </a:extLst>
          </p:cNvPr>
          <p:cNvSpPr>
            <a:spLocks noGrp="1"/>
          </p:cNvSpPr>
          <p:nvPr>
            <p:ph idx="1"/>
          </p:nvPr>
        </p:nvSpPr>
        <p:spPr>
          <a:xfrm>
            <a:off x="1251678" y="1229361"/>
            <a:ext cx="9296916" cy="4700100"/>
          </a:xfrm>
        </p:spPr>
        <p:txBody>
          <a:bodyPr>
            <a:normAutofit/>
          </a:bodyPr>
          <a:lstStyle/>
          <a:p>
            <a:pPr>
              <a:buClr>
                <a:schemeClr val="accent1"/>
              </a:buClr>
            </a:pPr>
            <a:r>
              <a:rPr lang="de-DE" sz="3200" dirty="0">
                <a:solidFill>
                  <a:schemeClr val="tx1">
                    <a:alpha val="60000"/>
                  </a:schemeClr>
                </a:solidFill>
              </a:rPr>
              <a:t>Psalm 138,3</a:t>
            </a:r>
            <a:br>
              <a:rPr lang="de-DE" sz="3200" dirty="0">
                <a:solidFill>
                  <a:schemeClr val="tx1">
                    <a:alpha val="60000"/>
                  </a:schemeClr>
                </a:solidFill>
              </a:rPr>
            </a:br>
            <a:r>
              <a:rPr lang="de-DE" sz="3200" dirty="0">
                <a:solidFill>
                  <a:schemeClr val="tx1">
                    <a:alpha val="60000"/>
                  </a:schemeClr>
                </a:solidFill>
              </a:rPr>
              <a:t>An dem Tag, da ich </a:t>
            </a:r>
            <a:r>
              <a:rPr lang="de-DE" sz="3200" b="1" dirty="0">
                <a:solidFill>
                  <a:schemeClr val="tx1">
                    <a:alpha val="60000"/>
                  </a:schemeClr>
                </a:solidFill>
              </a:rPr>
              <a:t>rief</a:t>
            </a:r>
            <a:r>
              <a:rPr lang="de-DE" sz="3200" dirty="0">
                <a:solidFill>
                  <a:schemeClr val="tx1">
                    <a:alpha val="60000"/>
                  </a:schemeClr>
                </a:solidFill>
              </a:rPr>
              <a:t>, </a:t>
            </a:r>
            <a:r>
              <a:rPr lang="de-DE" sz="3200" b="1" dirty="0">
                <a:solidFill>
                  <a:schemeClr val="tx1">
                    <a:alpha val="60000"/>
                  </a:schemeClr>
                </a:solidFill>
              </a:rPr>
              <a:t>antwortetest</a:t>
            </a:r>
            <a:r>
              <a:rPr lang="de-DE" sz="3200" dirty="0">
                <a:solidFill>
                  <a:schemeClr val="tx1">
                    <a:alpha val="60000"/>
                  </a:schemeClr>
                </a:solidFill>
              </a:rPr>
              <a:t> du mir. Du vermehrtest mir in meiner Seele die Kraft.</a:t>
            </a:r>
          </a:p>
          <a:p>
            <a:pPr>
              <a:buClr>
                <a:schemeClr val="accent1"/>
              </a:buClr>
            </a:pPr>
            <a:r>
              <a:rPr lang="de-DE" sz="3200" dirty="0">
                <a:solidFill>
                  <a:schemeClr val="tx1">
                    <a:alpha val="60000"/>
                  </a:schemeClr>
                </a:solidFill>
              </a:rPr>
              <a:t>Jesaja 50,4-5</a:t>
            </a:r>
            <a:br>
              <a:rPr lang="de-DE" sz="3200" dirty="0">
                <a:solidFill>
                  <a:schemeClr val="tx1">
                    <a:alpha val="60000"/>
                  </a:schemeClr>
                </a:solidFill>
              </a:rPr>
            </a:br>
            <a:r>
              <a:rPr lang="de-DE" sz="3200" dirty="0">
                <a:solidFill>
                  <a:schemeClr val="tx1">
                    <a:alpha val="60000"/>
                  </a:schemeClr>
                </a:solidFill>
              </a:rPr>
              <a:t>Der Herr, HERR, hat mir die Zunge eines Jüngers gegeben, damit ich erkenne, den Müden durch ein Wort aufzurichten. Er weckt mich, ja Morgen für Morgen </a:t>
            </a:r>
            <a:r>
              <a:rPr lang="de-DE" sz="3200" b="1" dirty="0">
                <a:solidFill>
                  <a:schemeClr val="tx1">
                    <a:alpha val="60000"/>
                  </a:schemeClr>
                </a:solidFill>
              </a:rPr>
              <a:t>weckt er mir das Ohr</a:t>
            </a:r>
            <a:r>
              <a:rPr lang="de-DE" sz="3200" dirty="0">
                <a:solidFill>
                  <a:schemeClr val="tx1">
                    <a:alpha val="60000"/>
                  </a:schemeClr>
                </a:solidFill>
              </a:rPr>
              <a:t>, damit ich </a:t>
            </a:r>
            <a:r>
              <a:rPr lang="de-DE" sz="3200" b="1" dirty="0">
                <a:solidFill>
                  <a:schemeClr val="tx1">
                    <a:alpha val="60000"/>
                  </a:schemeClr>
                </a:solidFill>
              </a:rPr>
              <a:t>höre,</a:t>
            </a:r>
            <a:br>
              <a:rPr lang="de-DE" sz="3200" b="1" dirty="0">
                <a:solidFill>
                  <a:schemeClr val="tx1">
                    <a:alpha val="60000"/>
                  </a:schemeClr>
                </a:solidFill>
              </a:rPr>
            </a:br>
            <a:r>
              <a:rPr lang="de-DE" sz="3200" b="1" dirty="0">
                <a:solidFill>
                  <a:schemeClr val="tx1">
                    <a:alpha val="60000"/>
                  </a:schemeClr>
                </a:solidFill>
              </a:rPr>
              <a:t>       wie Jünger hören</a:t>
            </a:r>
            <a:r>
              <a:rPr lang="de-DE" sz="3200" dirty="0">
                <a:solidFill>
                  <a:schemeClr val="tx1">
                    <a:alpha val="60000"/>
                  </a:schemeClr>
                </a:solidFill>
              </a:rPr>
              <a:t>.  </a:t>
            </a:r>
          </a:p>
        </p:txBody>
      </p:sp>
      <p:pic>
        <p:nvPicPr>
          <p:cNvPr id="6" name="Grafik 5">
            <a:extLst>
              <a:ext uri="{FF2B5EF4-FFF2-40B4-BE49-F238E27FC236}">
                <a16:creationId xmlns:a16="http://schemas.microsoft.com/office/drawing/2014/main" id="{4B3CB259-6FE3-4553-ACE7-D10A4466CE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0247638" y="153372"/>
            <a:ext cx="1794930" cy="1794930"/>
          </a:xfrm>
          <a:prstGeom prst="rect">
            <a:avLst/>
          </a:prstGeom>
        </p:spPr>
      </p:pic>
      <p:pic>
        <p:nvPicPr>
          <p:cNvPr id="5" name="Grafik 4">
            <a:extLst>
              <a:ext uri="{FF2B5EF4-FFF2-40B4-BE49-F238E27FC236}">
                <a16:creationId xmlns:a16="http://schemas.microsoft.com/office/drawing/2014/main" id="{D8673754-A418-489B-9867-50D745913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259" y="5294914"/>
            <a:ext cx="2269879" cy="1409714"/>
          </a:xfrm>
          <a:prstGeom prst="rect">
            <a:avLst/>
          </a:prstGeom>
        </p:spPr>
      </p:pic>
      <p:pic>
        <p:nvPicPr>
          <p:cNvPr id="7" name="Grafik 6">
            <a:extLst>
              <a:ext uri="{FF2B5EF4-FFF2-40B4-BE49-F238E27FC236}">
                <a16:creationId xmlns:a16="http://schemas.microsoft.com/office/drawing/2014/main" id="{6E151817-0B68-4EBA-989F-4A536CCE12D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15741" y="6034999"/>
            <a:ext cx="669629" cy="669629"/>
          </a:xfrm>
          <a:prstGeom prst="rect">
            <a:avLst/>
          </a:prstGeom>
        </p:spPr>
      </p:pic>
      <p:sp>
        <p:nvSpPr>
          <p:cNvPr id="2" name="Titel 1">
            <a:extLst>
              <a:ext uri="{FF2B5EF4-FFF2-40B4-BE49-F238E27FC236}">
                <a16:creationId xmlns:a16="http://schemas.microsoft.com/office/drawing/2014/main" id="{3BAAEB32-8DF6-4101-A88D-F33D8E2C4073}"/>
              </a:ext>
            </a:extLst>
          </p:cNvPr>
          <p:cNvSpPr>
            <a:spLocks noGrp="1"/>
          </p:cNvSpPr>
          <p:nvPr>
            <p:ph type="title"/>
          </p:nvPr>
        </p:nvSpPr>
        <p:spPr>
          <a:xfrm rot="16200000">
            <a:off x="-2083620" y="3018520"/>
            <a:ext cx="4956412" cy="820961"/>
          </a:xfrm>
        </p:spPr>
        <p:txBody>
          <a:bodyPr anchor="t">
            <a:normAutofit/>
          </a:bodyPr>
          <a:lstStyle/>
          <a:p>
            <a:r>
              <a:rPr lang="de-DE" dirty="0">
                <a:solidFill>
                  <a:schemeClr val="bg2">
                    <a:lumMod val="50000"/>
                  </a:schemeClr>
                </a:solidFill>
              </a:rPr>
              <a:t>Beziehung - Dialog</a:t>
            </a:r>
          </a:p>
        </p:txBody>
      </p:sp>
      <p:sp>
        <p:nvSpPr>
          <p:cNvPr id="4" name="Rechteck 3">
            <a:extLst>
              <a:ext uri="{FF2B5EF4-FFF2-40B4-BE49-F238E27FC236}">
                <a16:creationId xmlns:a16="http://schemas.microsoft.com/office/drawing/2014/main" id="{8A89501F-0C1B-4B9D-AC78-772B52806B60}"/>
              </a:ext>
            </a:extLst>
          </p:cNvPr>
          <p:cNvSpPr/>
          <p:nvPr/>
        </p:nvSpPr>
        <p:spPr>
          <a:xfrm>
            <a:off x="1847654" y="301658"/>
            <a:ext cx="6579909" cy="707886"/>
          </a:xfrm>
          <a:prstGeom prst="rect">
            <a:avLst/>
          </a:prstGeom>
          <a:noFill/>
        </p:spPr>
        <p:txBody>
          <a:bodyPr wrap="square" lIns="91440" tIns="45720" rIns="91440" bIns="45720">
            <a:spAutoFit/>
          </a:bodyPr>
          <a:lstStyle/>
          <a:p>
            <a:pPr algn="ctr"/>
            <a:r>
              <a:rPr lang="de-DE" sz="4000" dirty="0">
                <a:solidFill>
                  <a:schemeClr val="tx1">
                    <a:lumMod val="75000"/>
                    <a:lumOff val="25000"/>
                  </a:schemeClr>
                </a:solidFill>
              </a:rPr>
              <a:t>Beziehung - Dialog</a:t>
            </a:r>
            <a:endParaRPr lang="de-DE" sz="4000" dirty="0">
              <a:ln w="0"/>
              <a:solidFill>
                <a:schemeClr val="tx1">
                  <a:lumMod val="75000"/>
                  <a:lumOff val="25000"/>
                </a:schemeClr>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66465195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pic>
        <p:nvPicPr>
          <p:cNvPr id="17" name="Inhaltsplatzhalter 4">
            <a:extLst>
              <a:ext uri="{FF2B5EF4-FFF2-40B4-BE49-F238E27FC236}">
                <a16:creationId xmlns:a16="http://schemas.microsoft.com/office/drawing/2014/main" id="{8251DC7C-0D55-406A-B08C-11A7BE20AAB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5730"/>
          <a:stretch/>
        </p:blipFill>
        <p:spPr>
          <a:xfrm>
            <a:off x="20" y="10"/>
            <a:ext cx="12191980" cy="6857990"/>
          </a:xfrm>
          <a:prstGeom prst="rect">
            <a:avLst/>
          </a:prstGeom>
        </p:spPr>
      </p:pic>
    </p:spTree>
    <p:extLst>
      <p:ext uri="{BB962C8B-B14F-4D97-AF65-F5344CB8AC3E}">
        <p14:creationId xmlns:p14="http://schemas.microsoft.com/office/powerpoint/2010/main" val="341336655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ED08A1D-4632-47AB-8832-C17BA00869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450325E-FFF5-40A8-A0F0-5990CD8A1F6D}"/>
              </a:ext>
            </a:extLst>
          </p:cNvPr>
          <p:cNvSpPr>
            <a:spLocks noGrp="1"/>
          </p:cNvSpPr>
          <p:nvPr>
            <p:ph type="title"/>
          </p:nvPr>
        </p:nvSpPr>
        <p:spPr>
          <a:xfrm>
            <a:off x="1251678" y="440869"/>
            <a:ext cx="7810714" cy="742195"/>
          </a:xfrm>
        </p:spPr>
        <p:txBody>
          <a:bodyPr anchor="t">
            <a:normAutofit/>
          </a:bodyPr>
          <a:lstStyle/>
          <a:p>
            <a:r>
              <a:rPr lang="de-DE" sz="4400" dirty="0"/>
              <a:t>Gott redet …</a:t>
            </a:r>
          </a:p>
        </p:txBody>
      </p:sp>
      <p:grpSp>
        <p:nvGrpSpPr>
          <p:cNvPr id="73" name="Group 72">
            <a:extLst>
              <a:ext uri="{FF2B5EF4-FFF2-40B4-BE49-F238E27FC236}">
                <a16:creationId xmlns:a16="http://schemas.microsoft.com/office/drawing/2014/main" id="{0075437B-93A1-4A73-812B-C5030CC2FF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74" name="Freeform 6">
              <a:extLst>
                <a:ext uri="{FF2B5EF4-FFF2-40B4-BE49-F238E27FC236}">
                  <a16:creationId xmlns:a16="http://schemas.microsoft.com/office/drawing/2014/main" id="{BB8505BE-2298-4E13-A7FB-2D05006D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75" name="Freeform 6">
              <a:extLst>
                <a:ext uri="{FF2B5EF4-FFF2-40B4-BE49-F238E27FC236}">
                  <a16:creationId xmlns:a16="http://schemas.microsoft.com/office/drawing/2014/main" id="{6751C2C2-B295-4CDA-9112-A35D684DCB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72028E1E-CA3A-495A-80C1-B3BA7865A546}"/>
              </a:ext>
            </a:extLst>
          </p:cNvPr>
          <p:cNvSpPr>
            <a:spLocks noGrp="1"/>
          </p:cNvSpPr>
          <p:nvPr>
            <p:ph idx="1"/>
          </p:nvPr>
        </p:nvSpPr>
        <p:spPr>
          <a:xfrm>
            <a:off x="1251678" y="1274887"/>
            <a:ext cx="10005602" cy="5142243"/>
          </a:xfrm>
        </p:spPr>
        <p:txBody>
          <a:bodyPr>
            <a:noAutofit/>
          </a:bodyPr>
          <a:lstStyle/>
          <a:p>
            <a:pPr marL="0" indent="0">
              <a:buNone/>
            </a:pPr>
            <a:r>
              <a:rPr lang="de-DE" sz="3200" dirty="0">
                <a:solidFill>
                  <a:schemeClr val="tx1">
                    <a:alpha val="60000"/>
                  </a:schemeClr>
                </a:solidFill>
              </a:rPr>
              <a:t>beim Lesen der Bibel</a:t>
            </a:r>
          </a:p>
          <a:p>
            <a:pPr lvl="1">
              <a:buClr>
                <a:schemeClr val="accent1"/>
              </a:buClr>
            </a:pPr>
            <a:r>
              <a:rPr lang="de-DE" dirty="0">
                <a:solidFill>
                  <a:schemeClr val="tx1">
                    <a:alpha val="60000"/>
                  </a:schemeClr>
                </a:solidFill>
              </a:rPr>
              <a:t>Bibelstelle, die in mein Leben reinspricht</a:t>
            </a:r>
            <a:br>
              <a:rPr lang="de-DE" dirty="0">
                <a:solidFill>
                  <a:schemeClr val="tx1">
                    <a:alpha val="60000"/>
                  </a:schemeClr>
                </a:solidFill>
              </a:rPr>
            </a:br>
            <a:r>
              <a:rPr lang="de-DE" dirty="0">
                <a:solidFill>
                  <a:schemeClr val="tx1">
                    <a:alpha val="60000"/>
                  </a:schemeClr>
                </a:solidFill>
              </a:rPr>
              <a:t> (trifft meine Situation, Antwort auf Frage…)</a:t>
            </a:r>
          </a:p>
          <a:p>
            <a:pPr lvl="1">
              <a:buClr>
                <a:schemeClr val="accent1"/>
              </a:buClr>
            </a:pPr>
            <a:r>
              <a:rPr lang="de-DE" dirty="0">
                <a:solidFill>
                  <a:schemeClr val="tx1">
                    <a:alpha val="60000"/>
                  </a:schemeClr>
                </a:solidFill>
              </a:rPr>
              <a:t>Geistliche Zusammenhänge werden klar</a:t>
            </a:r>
          </a:p>
          <a:p>
            <a:pPr lvl="1">
              <a:buClr>
                <a:schemeClr val="accent1"/>
              </a:buClr>
            </a:pPr>
            <a:r>
              <a:rPr lang="de-DE" dirty="0">
                <a:solidFill>
                  <a:schemeClr val="tx1">
                    <a:alpha val="60000"/>
                  </a:schemeClr>
                </a:solidFill>
              </a:rPr>
              <a:t>Ist Maßstab für jede pers. Erkenntnis und Offenbarung</a:t>
            </a:r>
            <a:br>
              <a:rPr lang="de-DE" dirty="0">
                <a:solidFill>
                  <a:schemeClr val="tx1">
                    <a:alpha val="60000"/>
                  </a:schemeClr>
                </a:solidFill>
              </a:rPr>
            </a:br>
            <a:endParaRPr lang="de-DE" dirty="0">
              <a:solidFill>
                <a:schemeClr val="tx1">
                  <a:alpha val="60000"/>
                </a:schemeClr>
              </a:solidFill>
            </a:endParaRPr>
          </a:p>
          <a:p>
            <a:pPr marL="0" indent="0">
              <a:buNone/>
            </a:pPr>
            <a:r>
              <a:rPr lang="de-DE" sz="3200" dirty="0">
                <a:solidFill>
                  <a:schemeClr val="tx1">
                    <a:alpha val="60000"/>
                  </a:schemeClr>
                </a:solidFill>
              </a:rPr>
              <a:t>Worte hören</a:t>
            </a:r>
          </a:p>
          <a:p>
            <a:pPr lvl="1">
              <a:buClr>
                <a:schemeClr val="accent1"/>
              </a:buClr>
            </a:pPr>
            <a:r>
              <a:rPr lang="de-DE" dirty="0">
                <a:solidFill>
                  <a:schemeClr val="tx1">
                    <a:alpha val="60000"/>
                  </a:schemeClr>
                </a:solidFill>
              </a:rPr>
              <a:t>Einzelne Worte</a:t>
            </a:r>
          </a:p>
          <a:p>
            <a:pPr lvl="1">
              <a:buClr>
                <a:schemeClr val="accent1"/>
              </a:buClr>
            </a:pPr>
            <a:r>
              <a:rPr lang="de-DE" dirty="0">
                <a:solidFill>
                  <a:schemeClr val="tx1">
                    <a:alpha val="60000"/>
                  </a:schemeClr>
                </a:solidFill>
              </a:rPr>
              <a:t>Gedanken- Idee</a:t>
            </a:r>
          </a:p>
          <a:p>
            <a:pPr lvl="1">
              <a:buClr>
                <a:schemeClr val="accent1"/>
              </a:buClr>
            </a:pPr>
            <a:r>
              <a:rPr lang="de-DE" dirty="0">
                <a:solidFill>
                  <a:schemeClr val="tx1">
                    <a:alpha val="60000"/>
                  </a:schemeClr>
                </a:solidFill>
              </a:rPr>
              <a:t>Bibelverse</a:t>
            </a:r>
          </a:p>
          <a:p>
            <a:pPr marL="0" indent="0">
              <a:buNone/>
            </a:pPr>
            <a:br>
              <a:rPr lang="de-DE" sz="3200" dirty="0">
                <a:solidFill>
                  <a:schemeClr val="tx1">
                    <a:alpha val="60000"/>
                  </a:schemeClr>
                </a:solidFill>
              </a:rPr>
            </a:br>
            <a:br>
              <a:rPr lang="de-DE" sz="3200" dirty="0">
                <a:solidFill>
                  <a:schemeClr val="tx1">
                    <a:alpha val="60000"/>
                  </a:schemeClr>
                </a:solidFill>
              </a:rPr>
            </a:br>
            <a:br>
              <a:rPr lang="de-DE" sz="3200" dirty="0">
                <a:solidFill>
                  <a:schemeClr val="tx1">
                    <a:alpha val="60000"/>
                  </a:schemeClr>
                </a:solidFill>
              </a:rPr>
            </a:br>
            <a:endParaRPr lang="de-DE" sz="3200" dirty="0">
              <a:solidFill>
                <a:schemeClr val="tx1">
                  <a:alpha val="60000"/>
                </a:schemeClr>
              </a:solidFill>
            </a:endParaRPr>
          </a:p>
        </p:txBody>
      </p:sp>
      <p:pic>
        <p:nvPicPr>
          <p:cNvPr id="1026" name="Picture 2" descr="Bildergebnis für Bibel">
            <a:extLst>
              <a:ext uri="{FF2B5EF4-FFF2-40B4-BE49-F238E27FC236}">
                <a16:creationId xmlns:a16="http://schemas.microsoft.com/office/drawing/2014/main" id="{01B25481-640B-421D-90D8-167830A3C87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98800" y="263777"/>
            <a:ext cx="2856792" cy="2022223"/>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a:extLst>
              <a:ext uri="{FF2B5EF4-FFF2-40B4-BE49-F238E27FC236}">
                <a16:creationId xmlns:a16="http://schemas.microsoft.com/office/drawing/2014/main" id="{AD4E981E-2EDC-4F31-BDFF-CC2D83473D74}"/>
              </a:ext>
            </a:extLst>
          </p:cNvPr>
          <p:cNvPicPr>
            <a:picLocks noChangeAspect="1"/>
          </p:cNvPicPr>
          <p:nvPr/>
        </p:nvPicPr>
        <p:blipFill>
          <a:blip r:embed="rId4"/>
          <a:stretch>
            <a:fillRect/>
          </a:stretch>
        </p:blipFill>
        <p:spPr>
          <a:xfrm>
            <a:off x="11226858" y="5893063"/>
            <a:ext cx="792549" cy="792549"/>
          </a:xfrm>
          <a:prstGeom prst="rect">
            <a:avLst/>
          </a:prstGeom>
        </p:spPr>
      </p:pic>
    </p:spTree>
    <p:extLst>
      <p:ext uri="{BB962C8B-B14F-4D97-AF65-F5344CB8AC3E}">
        <p14:creationId xmlns:p14="http://schemas.microsoft.com/office/powerpoint/2010/main" val="2013752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5CFCA3E-255E-4933-8855-50BB969A395D}"/>
              </a:ext>
            </a:extLst>
          </p:cNvPr>
          <p:cNvSpPr>
            <a:spLocks noGrp="1"/>
          </p:cNvSpPr>
          <p:nvPr>
            <p:ph type="title"/>
          </p:nvPr>
        </p:nvSpPr>
        <p:spPr>
          <a:xfrm>
            <a:off x="1068139" y="292010"/>
            <a:ext cx="10055721" cy="1325563"/>
          </a:xfrm>
        </p:spPr>
        <p:txBody>
          <a:bodyPr anchor="t">
            <a:normAutofit/>
          </a:bodyPr>
          <a:lstStyle/>
          <a:p>
            <a:r>
              <a:rPr lang="de-DE"/>
              <a:t>Gott redet durch…</a:t>
            </a:r>
            <a:endParaRPr lang="de-DE" dirty="0"/>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Inhaltsplatzhalter 2">
            <a:extLst>
              <a:ext uri="{FF2B5EF4-FFF2-40B4-BE49-F238E27FC236}">
                <a16:creationId xmlns:a16="http://schemas.microsoft.com/office/drawing/2014/main" id="{E24ED6EE-4672-4BDF-83BD-CA208395D9C2}"/>
              </a:ext>
            </a:extLst>
          </p:cNvPr>
          <p:cNvSpPr>
            <a:spLocks noGrp="1"/>
          </p:cNvSpPr>
          <p:nvPr>
            <p:ph idx="1"/>
          </p:nvPr>
        </p:nvSpPr>
        <p:spPr>
          <a:xfrm>
            <a:off x="1353945" y="1184833"/>
            <a:ext cx="10089112" cy="5042347"/>
          </a:xfrm>
        </p:spPr>
        <p:txBody>
          <a:bodyPr>
            <a:normAutofit fontScale="92500" lnSpcReduction="10000"/>
          </a:bodyPr>
          <a:lstStyle/>
          <a:p>
            <a:pPr marL="0" indent="0">
              <a:buNone/>
            </a:pPr>
            <a:r>
              <a:rPr lang="de-DE" sz="3200" dirty="0">
                <a:solidFill>
                  <a:schemeClr val="tx1">
                    <a:alpha val="60000"/>
                  </a:schemeClr>
                </a:solidFill>
              </a:rPr>
              <a:t>Bildhafte Eindrücke</a:t>
            </a:r>
          </a:p>
          <a:p>
            <a:pPr lvl="1">
              <a:buClr>
                <a:schemeClr val="accent1"/>
              </a:buClr>
            </a:pPr>
            <a:r>
              <a:rPr lang="de-DE" dirty="0">
                <a:solidFill>
                  <a:schemeClr val="tx1">
                    <a:alpha val="60000"/>
                  </a:schemeClr>
                </a:solidFill>
              </a:rPr>
              <a:t>Bilder, Bilderfolgen (Gesicht/Visionen), Träume</a:t>
            </a:r>
            <a:br>
              <a:rPr lang="de-DE" dirty="0">
                <a:solidFill>
                  <a:schemeClr val="tx1">
                    <a:alpha val="60000"/>
                  </a:schemeClr>
                </a:solidFill>
              </a:rPr>
            </a:br>
            <a:endParaRPr lang="de-DE" dirty="0">
              <a:solidFill>
                <a:schemeClr val="tx1">
                  <a:alpha val="60000"/>
                </a:schemeClr>
              </a:solidFill>
            </a:endParaRPr>
          </a:p>
          <a:p>
            <a:pPr marL="0" indent="0">
              <a:buNone/>
            </a:pPr>
            <a:r>
              <a:rPr lang="de-DE" sz="3200" dirty="0">
                <a:solidFill>
                  <a:schemeClr val="tx1">
                    <a:alpha val="60000"/>
                  </a:schemeClr>
                </a:solidFill>
              </a:rPr>
              <a:t>Eindrücke – ohne Worte/Bilder</a:t>
            </a:r>
          </a:p>
          <a:p>
            <a:pPr lvl="1">
              <a:buClr>
                <a:schemeClr val="accent1"/>
              </a:buClr>
            </a:pPr>
            <a:r>
              <a:rPr lang="de-DE" dirty="0">
                <a:solidFill>
                  <a:schemeClr val="tx1">
                    <a:alpha val="60000"/>
                  </a:schemeClr>
                </a:solidFill>
              </a:rPr>
              <a:t>Wahrnehmung mit dem Herz</a:t>
            </a:r>
          </a:p>
          <a:p>
            <a:pPr lvl="1">
              <a:buClr>
                <a:schemeClr val="accent1"/>
              </a:buClr>
            </a:pPr>
            <a:r>
              <a:rPr lang="de-DE" dirty="0">
                <a:solidFill>
                  <a:schemeClr val="tx1">
                    <a:alpha val="60000"/>
                  </a:schemeClr>
                </a:solidFill>
              </a:rPr>
              <a:t>Innere Gewissheit/Erkenntnis</a:t>
            </a:r>
          </a:p>
          <a:p>
            <a:pPr lvl="1">
              <a:buClr>
                <a:schemeClr val="accent1"/>
              </a:buClr>
            </a:pPr>
            <a:r>
              <a:rPr lang="de-DE" dirty="0">
                <a:solidFill>
                  <a:schemeClr val="tx1">
                    <a:alpha val="60000"/>
                  </a:schemeClr>
                </a:solidFill>
              </a:rPr>
              <a:t>Empfindungen/Gefühle (z.B. Frieden-Unfrieden)</a:t>
            </a:r>
          </a:p>
          <a:p>
            <a:pPr lvl="1">
              <a:buClr>
                <a:schemeClr val="accent1"/>
              </a:buClr>
            </a:pPr>
            <a:endParaRPr lang="de-DE" sz="2000" dirty="0">
              <a:solidFill>
                <a:schemeClr val="tx1">
                  <a:alpha val="60000"/>
                </a:schemeClr>
              </a:solidFill>
            </a:endParaRPr>
          </a:p>
          <a:p>
            <a:pPr marL="0" indent="0">
              <a:buNone/>
            </a:pPr>
            <a:r>
              <a:rPr lang="de-DE" sz="3200" dirty="0">
                <a:solidFill>
                  <a:schemeClr val="tx1">
                    <a:alpha val="60000"/>
                  </a:schemeClr>
                </a:solidFill>
              </a:rPr>
              <a:t>auch durch andere Menschen</a:t>
            </a:r>
          </a:p>
          <a:p>
            <a:pPr marL="0" indent="0">
              <a:buNone/>
            </a:pPr>
            <a:r>
              <a:rPr lang="de-DE" sz="3200" dirty="0">
                <a:solidFill>
                  <a:schemeClr val="tx1">
                    <a:alpha val="60000"/>
                  </a:schemeClr>
                </a:solidFill>
              </a:rPr>
              <a:t>	durch Lieder</a:t>
            </a:r>
          </a:p>
          <a:p>
            <a:pPr marL="0" indent="0">
              <a:buNone/>
            </a:pPr>
            <a:r>
              <a:rPr lang="de-DE" sz="3200" dirty="0">
                <a:solidFill>
                  <a:schemeClr val="tx1">
                    <a:alpha val="60000"/>
                  </a:schemeClr>
                </a:solidFill>
              </a:rPr>
              <a:t>	durch seine Schöpfung</a:t>
            </a:r>
          </a:p>
        </p:txBody>
      </p:sp>
      <p:pic>
        <p:nvPicPr>
          <p:cNvPr id="9" name="Grafik 8">
            <a:extLst>
              <a:ext uri="{FF2B5EF4-FFF2-40B4-BE49-F238E27FC236}">
                <a16:creationId xmlns:a16="http://schemas.microsoft.com/office/drawing/2014/main" id="{0EF87F3A-181F-451C-A51A-61E04FF7D6A3}"/>
              </a:ext>
            </a:extLst>
          </p:cNvPr>
          <p:cNvPicPr>
            <a:picLocks noChangeAspect="1"/>
          </p:cNvPicPr>
          <p:nvPr/>
        </p:nvPicPr>
        <p:blipFill>
          <a:blip r:embed="rId2"/>
          <a:stretch>
            <a:fillRect/>
          </a:stretch>
        </p:blipFill>
        <p:spPr>
          <a:xfrm>
            <a:off x="11164926" y="5984587"/>
            <a:ext cx="792549" cy="792549"/>
          </a:xfrm>
          <a:prstGeom prst="rect">
            <a:avLst/>
          </a:prstGeom>
        </p:spPr>
      </p:pic>
    </p:spTree>
    <p:extLst>
      <p:ext uri="{BB962C8B-B14F-4D97-AF65-F5344CB8AC3E}">
        <p14:creationId xmlns:p14="http://schemas.microsoft.com/office/powerpoint/2010/main" val="3001238467"/>
      </p:ext>
    </p:extLst>
  </p:cSld>
  <p:clrMapOvr>
    <a:masterClrMapping/>
  </p:clrMapOvr>
  <p:transition>
    <p:fade/>
  </p:transition>
</p:sld>
</file>

<file path=ppt/theme/theme1.xml><?xml version="1.0" encoding="utf-8"?>
<a:theme xmlns:a="http://schemas.openxmlformats.org/drawingml/2006/main" name="Office">
  <a:themeElements>
    <a:clrScheme name="Benutzerdefiniert 2">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17242"/>
      </a:hlink>
      <a:folHlink>
        <a:srgbClr val="FFC42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556</Words>
  <Application>Microsoft Office PowerPoint</Application>
  <PresentationFormat>Breitbild</PresentationFormat>
  <Paragraphs>68</Paragraphs>
  <Slides>13</Slides>
  <Notes>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Arial</vt:lpstr>
      <vt:lpstr>Arial Black</vt:lpstr>
      <vt:lpstr>Calibri</vt:lpstr>
      <vt:lpstr>Calibri Light</vt:lpstr>
      <vt:lpstr>Wingdings</vt:lpstr>
      <vt:lpstr>Office</vt:lpstr>
      <vt:lpstr>Gottes Stimme hören </vt:lpstr>
      <vt:lpstr>Grundlage: Beziehung!</vt:lpstr>
      <vt:lpstr>Gottes Plan</vt:lpstr>
      <vt:lpstr>Gottes Plan</vt:lpstr>
      <vt:lpstr>Beziehung - Dialog</vt:lpstr>
      <vt:lpstr>Beziehung - Dialog</vt:lpstr>
      <vt:lpstr>PowerPoint-Präsentation</vt:lpstr>
      <vt:lpstr>Gott redet …</vt:lpstr>
      <vt:lpstr>Gott redet durch…</vt:lpstr>
      <vt:lpstr>Gott redet seltener durch…</vt:lpstr>
      <vt:lpstr>Gott redet zu jedem seiner Kinder…</vt:lpstr>
      <vt:lpstr>Gott redet auch     ZU DIR! </vt:lpstr>
      <vt:lpstr>Workshop „Gottes Stimme hören“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Gottes Stimme hören</dc:title>
  <dc:creator>Christine Kröll</dc:creator>
  <cp:lastModifiedBy>Andreas Kröll</cp:lastModifiedBy>
  <cp:revision>32</cp:revision>
  <dcterms:created xsi:type="dcterms:W3CDTF">2018-11-23T14:28:33Z</dcterms:created>
  <dcterms:modified xsi:type="dcterms:W3CDTF">2021-07-19T20:41:01Z</dcterms:modified>
</cp:coreProperties>
</file>